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35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0" r:id="rId15"/>
    <p:sldId id="271" r:id="rId16"/>
    <p:sldId id="272" r:id="rId17"/>
    <p:sldId id="273" r:id="rId18"/>
    <p:sldId id="274" r:id="rId19"/>
    <p:sldId id="275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0CD5F5B-C923-4938-A22C-793E194F2EEA}" v="530" dt="2020-12-09T18:15:32.137"/>
    <p1510:client id="{FCEE292B-5EE9-8FDB-0AEA-6E50776255F8}" v="14" dt="2020-12-09T18:15:15.22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229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inta-Filppula, Olli" userId="S::olli.rinta-filppula@sedu.fi::bac87124-f3ab-4a2b-a3a5-5ab490cc288c" providerId="AD" clId="Web-{FCEE292B-5EE9-8FDB-0AEA-6E50776255F8}"/>
    <pc:docChg chg="addSld modSld">
      <pc:chgData name="Rinta-Filppula, Olli" userId="S::olli.rinta-filppula@sedu.fi::bac87124-f3ab-4a2b-a3a5-5ab490cc288c" providerId="AD" clId="Web-{FCEE292B-5EE9-8FDB-0AEA-6E50776255F8}" dt="2020-12-09T18:15:15.221" v="12"/>
      <pc:docMkLst>
        <pc:docMk/>
      </pc:docMkLst>
      <pc:sldChg chg="addSp delSp modSp">
        <pc:chgData name="Rinta-Filppula, Olli" userId="S::olli.rinta-filppula@sedu.fi::bac87124-f3ab-4a2b-a3a5-5ab490cc288c" providerId="AD" clId="Web-{FCEE292B-5EE9-8FDB-0AEA-6E50776255F8}" dt="2020-12-09T18:15:15.221" v="12"/>
        <pc:sldMkLst>
          <pc:docMk/>
          <pc:sldMk cId="741333378" sldId="259"/>
        </pc:sldMkLst>
        <pc:spChg chg="del mod">
          <ac:chgData name="Rinta-Filppula, Olli" userId="S::olli.rinta-filppula@sedu.fi::bac87124-f3ab-4a2b-a3a5-5ab490cc288c" providerId="AD" clId="Web-{FCEE292B-5EE9-8FDB-0AEA-6E50776255F8}" dt="2020-12-09T18:15:14.362" v="11"/>
          <ac:spMkLst>
            <pc:docMk/>
            <pc:sldMk cId="741333378" sldId="259"/>
            <ac:spMk id="2" creationId="{FF702F5F-FDD6-423A-BA29-D29281BA3F5C}"/>
          </ac:spMkLst>
        </pc:spChg>
        <pc:spChg chg="del">
          <ac:chgData name="Rinta-Filppula, Olli" userId="S::olli.rinta-filppula@sedu.fi::bac87124-f3ab-4a2b-a3a5-5ab490cc288c" providerId="AD" clId="Web-{FCEE292B-5EE9-8FDB-0AEA-6E50776255F8}" dt="2020-12-09T18:15:15.221" v="12"/>
          <ac:spMkLst>
            <pc:docMk/>
            <pc:sldMk cId="741333378" sldId="259"/>
            <ac:spMk id="3" creationId="{FFF4A301-C70B-499B-B6F8-691D050B7AA5}"/>
          </ac:spMkLst>
        </pc:spChg>
        <pc:spChg chg="add mod">
          <ac:chgData name="Rinta-Filppula, Olli" userId="S::olli.rinta-filppula@sedu.fi::bac87124-f3ab-4a2b-a3a5-5ab490cc288c" providerId="AD" clId="Web-{FCEE292B-5EE9-8FDB-0AEA-6E50776255F8}" dt="2020-12-09T18:15:14.362" v="11"/>
          <ac:spMkLst>
            <pc:docMk/>
            <pc:sldMk cId="741333378" sldId="259"/>
            <ac:spMk id="7" creationId="{954135D1-16B3-4AD4-A165-FAEE40D95550}"/>
          </ac:spMkLst>
        </pc:spChg>
        <pc:picChg chg="mod">
          <ac:chgData name="Rinta-Filppula, Olli" userId="S::olli.rinta-filppula@sedu.fi::bac87124-f3ab-4a2b-a3a5-5ab490cc288c" providerId="AD" clId="Web-{FCEE292B-5EE9-8FDB-0AEA-6E50776255F8}" dt="2020-12-09T18:06:48.711" v="6" actId="1076"/>
          <ac:picMkLst>
            <pc:docMk/>
            <pc:sldMk cId="741333378" sldId="259"/>
            <ac:picMk id="18" creationId="{6A6EB4E2-5A33-465D-A96F-675C0756D18C}"/>
          </ac:picMkLst>
        </pc:picChg>
      </pc:sldChg>
      <pc:sldChg chg="delSp new mod modClrScheme chgLayout">
        <pc:chgData name="Rinta-Filppula, Olli" userId="S::olli.rinta-filppula@sedu.fi::bac87124-f3ab-4a2b-a3a5-5ab490cc288c" providerId="AD" clId="Web-{FCEE292B-5EE9-8FDB-0AEA-6E50776255F8}" dt="2020-12-09T18:14:20.314" v="10"/>
        <pc:sldMkLst>
          <pc:docMk/>
          <pc:sldMk cId="732283642" sldId="260"/>
        </pc:sldMkLst>
        <pc:spChg chg="del">
          <ac:chgData name="Rinta-Filppula, Olli" userId="S::olli.rinta-filppula@sedu.fi::bac87124-f3ab-4a2b-a3a5-5ab490cc288c" providerId="AD" clId="Web-{FCEE292B-5EE9-8FDB-0AEA-6E50776255F8}" dt="2020-12-09T18:12:59.172" v="8"/>
          <ac:spMkLst>
            <pc:docMk/>
            <pc:sldMk cId="732283642" sldId="260"/>
            <ac:spMk id="2" creationId="{5EE6A4A0-1CB6-4734-999C-17D3D11326AF}"/>
          </ac:spMkLst>
        </pc:spChg>
        <pc:spChg chg="del">
          <ac:chgData name="Rinta-Filppula, Olli" userId="S::olli.rinta-filppula@sedu.fi::bac87124-f3ab-4a2b-a3a5-5ab490cc288c" providerId="AD" clId="Web-{FCEE292B-5EE9-8FDB-0AEA-6E50776255F8}" dt="2020-12-09T18:13:00.609" v="9"/>
          <ac:spMkLst>
            <pc:docMk/>
            <pc:sldMk cId="732283642" sldId="260"/>
            <ac:spMk id="3" creationId="{49C8195B-3470-4646-8777-72EDBF7FD246}"/>
          </ac:spMkLst>
        </pc:spChg>
      </pc:sldChg>
    </pc:docChg>
  </pc:docChgLst>
  <pc:docChgLst>
    <pc:chgData name="Veija, Aleksi" userId="S::aleksi.j.veija@sedu.fi::9ac58dcd-7333-4028-8d35-c02e9cd36f4f" providerId="AD" clId="Web-{10CD5F5B-C923-4938-A22C-793E194F2EEA}"/>
    <pc:docChg chg="addSld modSld addMainMaster delMainMaster">
      <pc:chgData name="Veija, Aleksi" userId="S::aleksi.j.veija@sedu.fi::9ac58dcd-7333-4028-8d35-c02e9cd36f4f" providerId="AD" clId="Web-{10CD5F5B-C923-4938-A22C-793E194F2EEA}" dt="2020-12-09T18:15:32.137" v="534" actId="14100"/>
      <pc:docMkLst>
        <pc:docMk/>
      </pc:docMkLst>
      <pc:sldChg chg="addSp delSp modSp mod setBg modClrScheme delAnim setClrOvrMap chgLayout">
        <pc:chgData name="Veija, Aleksi" userId="S::aleksi.j.veija@sedu.fi::9ac58dcd-7333-4028-8d35-c02e9cd36f4f" providerId="AD" clId="Web-{10CD5F5B-C923-4938-A22C-793E194F2EEA}" dt="2020-12-09T17:28:22.458" v="92" actId="20577"/>
        <pc:sldMkLst>
          <pc:docMk/>
          <pc:sldMk cId="782385677" sldId="256"/>
        </pc:sldMkLst>
        <pc:spChg chg="mod">
          <ac:chgData name="Veija, Aleksi" userId="S::aleksi.j.veija@sedu.fi::9ac58dcd-7333-4028-8d35-c02e9cd36f4f" providerId="AD" clId="Web-{10CD5F5B-C923-4938-A22C-793E194F2EEA}" dt="2020-12-09T17:27:35.161" v="82" actId="20577"/>
          <ac:spMkLst>
            <pc:docMk/>
            <pc:sldMk cId="782385677" sldId="256"/>
            <ac:spMk id="2" creationId="{00000000-0000-0000-0000-000000000000}"/>
          </ac:spMkLst>
        </pc:spChg>
        <pc:spChg chg="mod">
          <ac:chgData name="Veija, Aleksi" userId="S::aleksi.j.veija@sedu.fi::9ac58dcd-7333-4028-8d35-c02e9cd36f4f" providerId="AD" clId="Web-{10CD5F5B-C923-4938-A22C-793E194F2EEA}" dt="2020-12-09T17:28:22.458" v="92" actId="20577"/>
          <ac:spMkLst>
            <pc:docMk/>
            <pc:sldMk cId="782385677" sldId="256"/>
            <ac:spMk id="3" creationId="{00000000-0000-0000-0000-000000000000}"/>
          </ac:spMkLst>
        </pc:spChg>
        <pc:spChg chg="add del">
          <ac:chgData name="Veija, Aleksi" userId="S::aleksi.j.veija@sedu.fi::9ac58dcd-7333-4028-8d35-c02e9cd36f4f" providerId="AD" clId="Web-{10CD5F5B-C923-4938-A22C-793E194F2EEA}" dt="2020-12-09T17:16:20.574" v="3"/>
          <ac:spMkLst>
            <pc:docMk/>
            <pc:sldMk cId="782385677" sldId="256"/>
            <ac:spMk id="6" creationId="{2644B391-9BFE-445C-A9EC-F544BB85FBC7}"/>
          </ac:spMkLst>
        </pc:spChg>
        <pc:spChg chg="add del">
          <ac:chgData name="Veija, Aleksi" userId="S::aleksi.j.veija@sedu.fi::9ac58dcd-7333-4028-8d35-c02e9cd36f4f" providerId="AD" clId="Web-{10CD5F5B-C923-4938-A22C-793E194F2EEA}" dt="2020-12-09T17:16:20.574" v="3"/>
          <ac:spMkLst>
            <pc:docMk/>
            <pc:sldMk cId="782385677" sldId="256"/>
            <ac:spMk id="7" creationId="{80F26E69-87D9-4655-AE7B-280A87AA3CAD}"/>
          </ac:spMkLst>
        </pc:spChg>
        <pc:spChg chg="add del">
          <ac:chgData name="Veija, Aleksi" userId="S::aleksi.j.veija@sedu.fi::9ac58dcd-7333-4028-8d35-c02e9cd36f4f" providerId="AD" clId="Web-{10CD5F5B-C923-4938-A22C-793E194F2EEA}" dt="2020-12-09T17:12:28.836" v="1"/>
          <ac:spMkLst>
            <pc:docMk/>
            <pc:sldMk cId="782385677" sldId="256"/>
            <ac:spMk id="9" creationId="{CA22F210-7186-4074-94C5-FAD2C2EB15B2}"/>
          </ac:spMkLst>
        </pc:spChg>
        <pc:spChg chg="add del">
          <ac:chgData name="Veija, Aleksi" userId="S::aleksi.j.veija@sedu.fi::9ac58dcd-7333-4028-8d35-c02e9cd36f4f" providerId="AD" clId="Web-{10CD5F5B-C923-4938-A22C-793E194F2EEA}" dt="2020-12-09T17:25:52.847" v="32"/>
          <ac:spMkLst>
            <pc:docMk/>
            <pc:sldMk cId="782385677" sldId="256"/>
            <ac:spMk id="10" creationId="{7319A1DD-F557-4EC6-8A8C-F7617B4CD678}"/>
          </ac:spMkLst>
        </pc:spChg>
        <pc:spChg chg="add del">
          <ac:chgData name="Veija, Aleksi" userId="S::aleksi.j.veija@sedu.fi::9ac58dcd-7333-4028-8d35-c02e9cd36f4f" providerId="AD" clId="Web-{10CD5F5B-C923-4938-A22C-793E194F2EEA}" dt="2020-12-09T17:12:28.836" v="1"/>
          <ac:spMkLst>
            <pc:docMk/>
            <pc:sldMk cId="782385677" sldId="256"/>
            <ac:spMk id="11" creationId="{11C4FED8-D85F-4B52-875F-AB6873B50373}"/>
          </ac:spMkLst>
        </pc:spChg>
        <pc:spChg chg="add del">
          <ac:chgData name="Veija, Aleksi" userId="S::aleksi.j.veija@sedu.fi::9ac58dcd-7333-4028-8d35-c02e9cd36f4f" providerId="AD" clId="Web-{10CD5F5B-C923-4938-A22C-793E194F2EEA}" dt="2020-12-09T17:25:52.847" v="32"/>
          <ac:spMkLst>
            <pc:docMk/>
            <pc:sldMk cId="782385677" sldId="256"/>
            <ac:spMk id="13" creationId="{C390A367-0330-4E03-9D5F-40308A7975C8}"/>
          </ac:spMkLst>
        </pc:spChg>
        <pc:spChg chg="add del">
          <ac:chgData name="Veija, Aleksi" userId="S::aleksi.j.veija@sedu.fi::9ac58dcd-7333-4028-8d35-c02e9cd36f4f" providerId="AD" clId="Web-{10CD5F5B-C923-4938-A22C-793E194F2EEA}" dt="2020-12-09T17:25:00.206" v="29"/>
          <ac:spMkLst>
            <pc:docMk/>
            <pc:sldMk cId="782385677" sldId="256"/>
            <ac:spMk id="15" creationId="{85CB65D0-496F-4797-A015-C85839E35D1A}"/>
          </ac:spMkLst>
        </pc:spChg>
        <pc:spChg chg="add del">
          <ac:chgData name="Veija, Aleksi" userId="S::aleksi.j.veija@sedu.fi::9ac58dcd-7333-4028-8d35-c02e9cd36f4f" providerId="AD" clId="Web-{10CD5F5B-C923-4938-A22C-793E194F2EEA}" dt="2020-12-09T17:25:00.206" v="29"/>
          <ac:spMkLst>
            <pc:docMk/>
            <pc:sldMk cId="782385677" sldId="256"/>
            <ac:spMk id="16" creationId="{95D2C779-8883-4E5F-A170-0F464918C1B7}"/>
          </ac:spMkLst>
        </pc:spChg>
        <pc:spChg chg="add del">
          <ac:chgData name="Veija, Aleksi" userId="S::aleksi.j.veija@sedu.fi::9ac58dcd-7333-4028-8d35-c02e9cd36f4f" providerId="AD" clId="Web-{10CD5F5B-C923-4938-A22C-793E194F2EEA}" dt="2020-12-09T17:24:49.128" v="27"/>
          <ac:spMkLst>
            <pc:docMk/>
            <pc:sldMk cId="782385677" sldId="256"/>
            <ac:spMk id="18" creationId="{0671A8AE-40A1-4631-A6B8-581AFF065482}"/>
          </ac:spMkLst>
        </pc:spChg>
        <pc:spChg chg="add del">
          <ac:chgData name="Veija, Aleksi" userId="S::aleksi.j.veija@sedu.fi::9ac58dcd-7333-4028-8d35-c02e9cd36f4f" providerId="AD" clId="Web-{10CD5F5B-C923-4938-A22C-793E194F2EEA}" dt="2020-12-09T17:26:22.832" v="34"/>
          <ac:spMkLst>
            <pc:docMk/>
            <pc:sldMk cId="782385677" sldId="256"/>
            <ac:spMk id="19" creationId="{2FDF0794-1B86-42B2-B8C7-F60123E638ED}"/>
          </ac:spMkLst>
        </pc:spChg>
        <pc:spChg chg="add del">
          <ac:chgData name="Veija, Aleksi" userId="S::aleksi.j.veija@sedu.fi::9ac58dcd-7333-4028-8d35-c02e9cd36f4f" providerId="AD" clId="Web-{10CD5F5B-C923-4938-A22C-793E194F2EEA}" dt="2020-12-09T17:24:49.128" v="27"/>
          <ac:spMkLst>
            <pc:docMk/>
            <pc:sldMk cId="782385677" sldId="256"/>
            <ac:spMk id="20" creationId="{A44CD100-6267-4E62-AA64-2182A3A6A1C0}"/>
          </ac:spMkLst>
        </pc:spChg>
        <pc:spChg chg="add del">
          <ac:chgData name="Veija, Aleksi" userId="S::aleksi.j.veija@sedu.fi::9ac58dcd-7333-4028-8d35-c02e9cd36f4f" providerId="AD" clId="Web-{10CD5F5B-C923-4938-A22C-793E194F2EEA}" dt="2020-12-09T17:26:22.832" v="34"/>
          <ac:spMkLst>
            <pc:docMk/>
            <pc:sldMk cId="782385677" sldId="256"/>
            <ac:spMk id="21" creationId="{C5373426-E26E-431D-959C-5DB96C0B6208}"/>
          </ac:spMkLst>
        </pc:spChg>
        <pc:spChg chg="add del">
          <ac:chgData name="Veija, Aleksi" userId="S::aleksi.j.veija@sedu.fi::9ac58dcd-7333-4028-8d35-c02e9cd36f4f" providerId="AD" clId="Web-{10CD5F5B-C923-4938-A22C-793E194F2EEA}" dt="2020-12-09T17:24:49.128" v="27"/>
          <ac:spMkLst>
            <pc:docMk/>
            <pc:sldMk cId="782385677" sldId="256"/>
            <ac:spMk id="22" creationId="{AF2F604E-43BE-4DC3-B983-E071523364F8}"/>
          </ac:spMkLst>
        </pc:spChg>
        <pc:spChg chg="add del">
          <ac:chgData name="Veija, Aleksi" userId="S::aleksi.j.veija@sedu.fi::9ac58dcd-7333-4028-8d35-c02e9cd36f4f" providerId="AD" clId="Web-{10CD5F5B-C923-4938-A22C-793E194F2EEA}" dt="2020-12-09T17:24:49.128" v="27"/>
          <ac:spMkLst>
            <pc:docMk/>
            <pc:sldMk cId="782385677" sldId="256"/>
            <ac:spMk id="24" creationId="{08C9B587-E65E-4B52-B37C-ABEBB6E87928}"/>
          </ac:spMkLst>
        </pc:spChg>
        <pc:spChg chg="add del">
          <ac:chgData name="Veija, Aleksi" userId="S::aleksi.j.veija@sedu.fi::9ac58dcd-7333-4028-8d35-c02e9cd36f4f" providerId="AD" clId="Web-{10CD5F5B-C923-4938-A22C-793E194F2EEA}" dt="2020-12-09T17:26:22.832" v="34"/>
          <ac:spMkLst>
            <pc:docMk/>
            <pc:sldMk cId="782385677" sldId="256"/>
            <ac:spMk id="25" creationId="{EDC90921-9082-491B-940E-827D679F3478}"/>
          </ac:spMkLst>
        </pc:spChg>
        <pc:spChg chg="add">
          <ac:chgData name="Veija, Aleksi" userId="S::aleksi.j.veija@sedu.fi::9ac58dcd-7333-4028-8d35-c02e9cd36f4f" providerId="AD" clId="Web-{10CD5F5B-C923-4938-A22C-793E194F2EEA}" dt="2020-12-09T17:26:22.832" v="34"/>
          <ac:spMkLst>
            <pc:docMk/>
            <pc:sldMk cId="782385677" sldId="256"/>
            <ac:spMk id="30" creationId="{7319A1DD-F557-4EC6-8A8C-F7617B4CD678}"/>
          </ac:spMkLst>
        </pc:spChg>
        <pc:spChg chg="add">
          <ac:chgData name="Veija, Aleksi" userId="S::aleksi.j.veija@sedu.fi::9ac58dcd-7333-4028-8d35-c02e9cd36f4f" providerId="AD" clId="Web-{10CD5F5B-C923-4938-A22C-793E194F2EEA}" dt="2020-12-09T17:26:22.832" v="34"/>
          <ac:spMkLst>
            <pc:docMk/>
            <pc:sldMk cId="782385677" sldId="256"/>
            <ac:spMk id="34" creationId="{D50218C5-E017-43D2-8345-FD9FBF0C991E}"/>
          </ac:spMkLst>
        </pc:spChg>
        <pc:picChg chg="add del">
          <ac:chgData name="Veija, Aleksi" userId="S::aleksi.j.veija@sedu.fi::9ac58dcd-7333-4028-8d35-c02e9cd36f4f" providerId="AD" clId="Web-{10CD5F5B-C923-4938-A22C-793E194F2EEA}" dt="2020-12-09T17:12:28.836" v="1"/>
          <ac:picMkLst>
            <pc:docMk/>
            <pc:sldMk cId="782385677" sldId="256"/>
            <ac:picMk id="4" creationId="{58674A7F-7E1B-46AE-947B-947091A4F60D}"/>
          </ac:picMkLst>
        </pc:picChg>
        <pc:picChg chg="add del">
          <ac:chgData name="Veija, Aleksi" userId="S::aleksi.j.veija@sedu.fi::9ac58dcd-7333-4028-8d35-c02e9cd36f4f" providerId="AD" clId="Web-{10CD5F5B-C923-4938-A22C-793E194F2EEA}" dt="2020-12-09T17:16:20.574" v="3"/>
          <ac:picMkLst>
            <pc:docMk/>
            <pc:sldMk cId="782385677" sldId="256"/>
            <ac:picMk id="5" creationId="{1A562BC0-6CB0-482F-950F-415924AE7D1A}"/>
          </ac:picMkLst>
        </pc:picChg>
        <pc:picChg chg="add mod">
          <ac:chgData name="Veija, Aleksi" userId="S::aleksi.j.veija@sedu.fi::9ac58dcd-7333-4028-8d35-c02e9cd36f4f" providerId="AD" clId="Web-{10CD5F5B-C923-4938-A22C-793E194F2EEA}" dt="2020-12-09T17:26:13.254" v="33"/>
          <ac:picMkLst>
            <pc:docMk/>
            <pc:sldMk cId="782385677" sldId="256"/>
            <ac:picMk id="8" creationId="{B8E47E67-85A8-421B-94C1-52452E7965B9}"/>
          </ac:picMkLst>
        </pc:picChg>
        <pc:cxnChg chg="add del">
          <ac:chgData name="Veija, Aleksi" userId="S::aleksi.j.veija@sedu.fi::9ac58dcd-7333-4028-8d35-c02e9cd36f4f" providerId="AD" clId="Web-{10CD5F5B-C923-4938-A22C-793E194F2EEA}" dt="2020-12-09T17:25:52.847" v="32"/>
          <ac:cxnSpMkLst>
            <pc:docMk/>
            <pc:sldMk cId="782385677" sldId="256"/>
            <ac:cxnSpMk id="12" creationId="{D28A9C89-B313-458F-9C85-515930A51A93}"/>
          </ac:cxnSpMkLst>
        </pc:cxnChg>
        <pc:cxnChg chg="add del">
          <ac:chgData name="Veija, Aleksi" userId="S::aleksi.j.veija@sedu.fi::9ac58dcd-7333-4028-8d35-c02e9cd36f4f" providerId="AD" clId="Web-{10CD5F5B-C923-4938-A22C-793E194F2EEA}" dt="2020-12-09T17:25:00.206" v="29"/>
          <ac:cxnSpMkLst>
            <pc:docMk/>
            <pc:sldMk cId="782385677" sldId="256"/>
            <ac:cxnSpMk id="17" creationId="{BD96A694-258D-4418-A83C-B9BA72FD44B8}"/>
          </ac:cxnSpMkLst>
        </pc:cxnChg>
        <pc:cxnChg chg="add del">
          <ac:chgData name="Veija, Aleksi" userId="S::aleksi.j.veija@sedu.fi::9ac58dcd-7333-4028-8d35-c02e9cd36f4f" providerId="AD" clId="Web-{10CD5F5B-C923-4938-A22C-793E194F2EEA}" dt="2020-12-09T17:26:22.832" v="34"/>
          <ac:cxnSpMkLst>
            <pc:docMk/>
            <pc:sldMk cId="782385677" sldId="256"/>
            <ac:cxnSpMk id="23" creationId="{96D07482-83A3-4451-943C-B46961082957}"/>
          </ac:cxnSpMkLst>
        </pc:cxnChg>
        <pc:cxnChg chg="add">
          <ac:chgData name="Veija, Aleksi" userId="S::aleksi.j.veija@sedu.fi::9ac58dcd-7333-4028-8d35-c02e9cd36f4f" providerId="AD" clId="Web-{10CD5F5B-C923-4938-A22C-793E194F2EEA}" dt="2020-12-09T17:26:22.832" v="34"/>
          <ac:cxnSpMkLst>
            <pc:docMk/>
            <pc:sldMk cId="782385677" sldId="256"/>
            <ac:cxnSpMk id="32" creationId="{D28A9C89-B313-458F-9C85-515930A51A93}"/>
          </ac:cxnSpMkLst>
        </pc:cxnChg>
      </pc:sldChg>
      <pc:sldChg chg="addSp delSp modSp new mod setBg setClrOvrMap">
        <pc:chgData name="Veija, Aleksi" userId="S::aleksi.j.veija@sedu.fi::9ac58dcd-7333-4028-8d35-c02e9cd36f4f" providerId="AD" clId="Web-{10CD5F5B-C923-4938-A22C-793E194F2EEA}" dt="2020-12-09T17:39:21.061" v="312" actId="20577"/>
        <pc:sldMkLst>
          <pc:docMk/>
          <pc:sldMk cId="2432107566" sldId="257"/>
        </pc:sldMkLst>
        <pc:spChg chg="mod">
          <ac:chgData name="Veija, Aleksi" userId="S::aleksi.j.veija@sedu.fi::9ac58dcd-7333-4028-8d35-c02e9cd36f4f" providerId="AD" clId="Web-{10CD5F5B-C923-4938-A22C-793E194F2EEA}" dt="2020-12-09T17:36:59.137" v="234" actId="14100"/>
          <ac:spMkLst>
            <pc:docMk/>
            <pc:sldMk cId="2432107566" sldId="257"/>
            <ac:spMk id="2" creationId="{5A189977-EEC1-48D2-92B8-C113E79A3FE3}"/>
          </ac:spMkLst>
        </pc:spChg>
        <pc:spChg chg="mod">
          <ac:chgData name="Veija, Aleksi" userId="S::aleksi.j.veija@sedu.fi::9ac58dcd-7333-4028-8d35-c02e9cd36f4f" providerId="AD" clId="Web-{10CD5F5B-C923-4938-A22C-793E194F2EEA}" dt="2020-12-09T17:39:21.061" v="312" actId="20577"/>
          <ac:spMkLst>
            <pc:docMk/>
            <pc:sldMk cId="2432107566" sldId="257"/>
            <ac:spMk id="3" creationId="{E6D16E65-3CE8-4558-BCA1-278A4BFA7BAB}"/>
          </ac:spMkLst>
        </pc:spChg>
        <pc:spChg chg="add del">
          <ac:chgData name="Veija, Aleksi" userId="S::aleksi.j.veija@sedu.fi::9ac58dcd-7333-4028-8d35-c02e9cd36f4f" providerId="AD" clId="Web-{10CD5F5B-C923-4938-A22C-793E194F2EEA}" dt="2020-12-09T17:30:22.023" v="120"/>
          <ac:spMkLst>
            <pc:docMk/>
            <pc:sldMk cId="2432107566" sldId="257"/>
            <ac:spMk id="8" creationId="{C8DD82D3-D002-45B0-B16A-82B3DA4EFDDB}"/>
          </ac:spMkLst>
        </pc:spChg>
        <pc:spChg chg="add">
          <ac:chgData name="Veija, Aleksi" userId="S::aleksi.j.veija@sedu.fi::9ac58dcd-7333-4028-8d35-c02e9cd36f4f" providerId="AD" clId="Web-{10CD5F5B-C923-4938-A22C-793E194F2EEA}" dt="2020-12-09T17:30:22.023" v="120"/>
          <ac:spMkLst>
            <pc:docMk/>
            <pc:sldMk cId="2432107566" sldId="257"/>
            <ac:spMk id="16" creationId="{E844E128-FF69-4E9F-8327-6B504B3C5AE1}"/>
          </ac:spMkLst>
        </pc:spChg>
        <pc:picChg chg="add mod modCrop">
          <ac:chgData name="Veija, Aleksi" userId="S::aleksi.j.veija@sedu.fi::9ac58dcd-7333-4028-8d35-c02e9cd36f4f" providerId="AD" clId="Web-{10CD5F5B-C923-4938-A22C-793E194F2EEA}" dt="2020-12-09T17:33:20.306" v="125"/>
          <ac:picMkLst>
            <pc:docMk/>
            <pc:sldMk cId="2432107566" sldId="257"/>
            <ac:picMk id="12" creationId="{05B25B46-E94F-4F7F-BD63-98D730B4E939}"/>
          </ac:picMkLst>
        </pc:picChg>
        <pc:cxnChg chg="add del">
          <ac:chgData name="Veija, Aleksi" userId="S::aleksi.j.veija@sedu.fi::9ac58dcd-7333-4028-8d35-c02e9cd36f4f" providerId="AD" clId="Web-{10CD5F5B-C923-4938-A22C-793E194F2EEA}" dt="2020-12-09T17:30:22.023" v="120"/>
          <ac:cxnSpMkLst>
            <pc:docMk/>
            <pc:sldMk cId="2432107566" sldId="257"/>
            <ac:cxnSpMk id="10" creationId="{9F09C252-16FE-4557-AD6D-BB5CA773496C}"/>
          </ac:cxnSpMkLst>
        </pc:cxnChg>
        <pc:cxnChg chg="add">
          <ac:chgData name="Veija, Aleksi" userId="S::aleksi.j.veija@sedu.fi::9ac58dcd-7333-4028-8d35-c02e9cd36f4f" providerId="AD" clId="Web-{10CD5F5B-C923-4938-A22C-793E194F2EEA}" dt="2020-12-09T17:30:22.023" v="120"/>
          <ac:cxnSpMkLst>
            <pc:docMk/>
            <pc:sldMk cId="2432107566" sldId="257"/>
            <ac:cxnSpMk id="18" creationId="{055CEADF-09EA-423C-8C45-F94AF44D5AF0}"/>
          </ac:cxnSpMkLst>
        </pc:cxnChg>
      </pc:sldChg>
      <pc:sldChg chg="addSp delSp modSp new mod setBg setClrOvrMap">
        <pc:chgData name="Veija, Aleksi" userId="S::aleksi.j.veija@sedu.fi::9ac58dcd-7333-4028-8d35-c02e9cd36f4f" providerId="AD" clId="Web-{10CD5F5B-C923-4938-A22C-793E194F2EEA}" dt="2020-12-09T17:53:09.416" v="499" actId="20577"/>
        <pc:sldMkLst>
          <pc:docMk/>
          <pc:sldMk cId="4037261450" sldId="258"/>
        </pc:sldMkLst>
        <pc:spChg chg="mod">
          <ac:chgData name="Veija, Aleksi" userId="S::aleksi.j.veija@sedu.fi::9ac58dcd-7333-4028-8d35-c02e9cd36f4f" providerId="AD" clId="Web-{10CD5F5B-C923-4938-A22C-793E194F2EEA}" dt="2020-12-09T17:48:32.396" v="482"/>
          <ac:spMkLst>
            <pc:docMk/>
            <pc:sldMk cId="4037261450" sldId="258"/>
            <ac:spMk id="2" creationId="{37F44C37-C28D-4A3D-B4EA-F8F7847DBF2C}"/>
          </ac:spMkLst>
        </pc:spChg>
        <pc:spChg chg="del mod">
          <ac:chgData name="Veija, Aleksi" userId="S::aleksi.j.veija@sedu.fi::9ac58dcd-7333-4028-8d35-c02e9cd36f4f" providerId="AD" clId="Web-{10CD5F5B-C923-4938-A22C-793E194F2EEA}" dt="2020-12-09T17:48:32.396" v="482"/>
          <ac:spMkLst>
            <pc:docMk/>
            <pc:sldMk cId="4037261450" sldId="258"/>
            <ac:spMk id="3" creationId="{DEE9F78D-C1F7-408B-9849-C73A1ACC5E9F}"/>
          </ac:spMkLst>
        </pc:spChg>
        <pc:spChg chg="add">
          <ac:chgData name="Veija, Aleksi" userId="S::aleksi.j.veija@sedu.fi::9ac58dcd-7333-4028-8d35-c02e9cd36f4f" providerId="AD" clId="Web-{10CD5F5B-C923-4938-A22C-793E194F2EEA}" dt="2020-12-09T17:48:32.396" v="482"/>
          <ac:spMkLst>
            <pc:docMk/>
            <pc:sldMk cId="4037261450" sldId="258"/>
            <ac:spMk id="9" creationId="{0F6F1E82-F603-49E4-9641-09EEA984A343}"/>
          </ac:spMkLst>
        </pc:spChg>
        <pc:spChg chg="add">
          <ac:chgData name="Veija, Aleksi" userId="S::aleksi.j.veija@sedu.fi::9ac58dcd-7333-4028-8d35-c02e9cd36f4f" providerId="AD" clId="Web-{10CD5F5B-C923-4938-A22C-793E194F2EEA}" dt="2020-12-09T17:48:32.396" v="482"/>
          <ac:spMkLst>
            <pc:docMk/>
            <pc:sldMk cId="4037261450" sldId="258"/>
            <ac:spMk id="13" creationId="{9D1595AB-90F6-488F-B5E3-F8CFCC8FAA19}"/>
          </ac:spMkLst>
        </pc:spChg>
        <pc:graphicFrameChg chg="add modGraphic">
          <ac:chgData name="Veija, Aleksi" userId="S::aleksi.j.veija@sedu.fi::9ac58dcd-7333-4028-8d35-c02e9cd36f4f" providerId="AD" clId="Web-{10CD5F5B-C923-4938-A22C-793E194F2EEA}" dt="2020-12-09T17:53:09.416" v="499" actId="20577"/>
          <ac:graphicFrameMkLst>
            <pc:docMk/>
            <pc:sldMk cId="4037261450" sldId="258"/>
            <ac:graphicFrameMk id="5" creationId="{C8734387-28A2-4C55-AF74-57411CA106EA}"/>
          </ac:graphicFrameMkLst>
        </pc:graphicFrameChg>
        <pc:cxnChg chg="add">
          <ac:chgData name="Veija, Aleksi" userId="S::aleksi.j.veija@sedu.fi::9ac58dcd-7333-4028-8d35-c02e9cd36f4f" providerId="AD" clId="Web-{10CD5F5B-C923-4938-A22C-793E194F2EEA}" dt="2020-12-09T17:48:32.396" v="482"/>
          <ac:cxnSpMkLst>
            <pc:docMk/>
            <pc:sldMk cId="4037261450" sldId="258"/>
            <ac:cxnSpMk id="11" creationId="{C81CFD00-FC30-4AFB-A61F-3127B2C90F71}"/>
          </ac:cxnSpMkLst>
        </pc:cxnChg>
      </pc:sldChg>
      <pc:sldChg chg="addSp delSp modSp new mod setBg setClrOvrMap">
        <pc:chgData name="Veija, Aleksi" userId="S::aleksi.j.veija@sedu.fi::9ac58dcd-7333-4028-8d35-c02e9cd36f4f" providerId="AD" clId="Web-{10CD5F5B-C923-4938-A22C-793E194F2EEA}" dt="2020-12-09T18:15:32.137" v="534" actId="14100"/>
        <pc:sldMkLst>
          <pc:docMk/>
          <pc:sldMk cId="741333378" sldId="259"/>
        </pc:sldMkLst>
        <pc:spChg chg="mod">
          <ac:chgData name="Veija, Aleksi" userId="S::aleksi.j.veija@sedu.fi::9ac58dcd-7333-4028-8d35-c02e9cd36f4f" providerId="AD" clId="Web-{10CD5F5B-C923-4938-A22C-793E194F2EEA}" dt="2020-12-09T17:55:21.292" v="516"/>
          <ac:spMkLst>
            <pc:docMk/>
            <pc:sldMk cId="741333378" sldId="259"/>
            <ac:spMk id="2" creationId="{FF702F5F-FDD6-423A-BA29-D29281BA3F5C}"/>
          </ac:spMkLst>
        </pc:spChg>
        <pc:spChg chg="mod">
          <ac:chgData name="Veija, Aleksi" userId="S::aleksi.j.veija@sedu.fi::9ac58dcd-7333-4028-8d35-c02e9cd36f4f" providerId="AD" clId="Web-{10CD5F5B-C923-4938-A22C-793E194F2EEA}" dt="2020-12-09T17:55:21.292" v="516"/>
          <ac:spMkLst>
            <pc:docMk/>
            <pc:sldMk cId="741333378" sldId="259"/>
            <ac:spMk id="3" creationId="{FFF4A301-C70B-499B-B6F8-691D050B7AA5}"/>
          </ac:spMkLst>
        </pc:spChg>
        <pc:spChg chg="add del">
          <ac:chgData name="Veija, Aleksi" userId="S::aleksi.j.veija@sedu.fi::9ac58dcd-7333-4028-8d35-c02e9cd36f4f" providerId="AD" clId="Web-{10CD5F5B-C923-4938-A22C-793E194F2EEA}" dt="2020-12-09T17:55:21.292" v="516"/>
          <ac:spMkLst>
            <pc:docMk/>
            <pc:sldMk cId="741333378" sldId="259"/>
            <ac:spMk id="8" creationId="{39E3965E-AC41-4711-9D10-E25ABB132D86}"/>
          </ac:spMkLst>
        </pc:spChg>
        <pc:spChg chg="add del">
          <ac:chgData name="Veija, Aleksi" userId="S::aleksi.j.veija@sedu.fi::9ac58dcd-7333-4028-8d35-c02e9cd36f4f" providerId="AD" clId="Web-{10CD5F5B-C923-4938-A22C-793E194F2EEA}" dt="2020-12-09T17:55:21.292" v="516"/>
          <ac:spMkLst>
            <pc:docMk/>
            <pc:sldMk cId="741333378" sldId="259"/>
            <ac:spMk id="12" creationId="{8C6E698C-8155-4B8B-BDC9-B7299772B509}"/>
          </ac:spMkLst>
        </pc:spChg>
        <pc:spChg chg="add del">
          <ac:chgData name="Veija, Aleksi" userId="S::aleksi.j.veija@sedu.fi::9ac58dcd-7333-4028-8d35-c02e9cd36f4f" providerId="AD" clId="Web-{10CD5F5B-C923-4938-A22C-793E194F2EEA}" dt="2020-12-09T17:55:21.292" v="516"/>
          <ac:spMkLst>
            <pc:docMk/>
            <pc:sldMk cId="741333378" sldId="259"/>
            <ac:spMk id="16" creationId="{B624C8D3-B9AD-4F4F-8554-4EAF3724DBCE}"/>
          </ac:spMkLst>
        </pc:spChg>
        <pc:spChg chg="add ord">
          <ac:chgData name="Veija, Aleksi" userId="S::aleksi.j.veija@sedu.fi::9ac58dcd-7333-4028-8d35-c02e9cd36f4f" providerId="AD" clId="Web-{10CD5F5B-C923-4938-A22C-793E194F2EEA}" dt="2020-12-09T18:15:13.699" v="530"/>
          <ac:spMkLst>
            <pc:docMk/>
            <pc:sldMk cId="741333378" sldId="259"/>
            <ac:spMk id="22" creationId="{39E3965E-AC41-4711-9D10-E25ABB132D86}"/>
          </ac:spMkLst>
        </pc:spChg>
        <pc:spChg chg="add ord">
          <ac:chgData name="Veija, Aleksi" userId="S::aleksi.j.veija@sedu.fi::9ac58dcd-7333-4028-8d35-c02e9cd36f4f" providerId="AD" clId="Web-{10CD5F5B-C923-4938-A22C-793E194F2EEA}" dt="2020-12-09T18:15:22.418" v="532"/>
          <ac:spMkLst>
            <pc:docMk/>
            <pc:sldMk cId="741333378" sldId="259"/>
            <ac:spMk id="26" creationId="{0AF4F2BA-3C03-4E2C-8ABC-0949B61B3C5E}"/>
          </ac:spMkLst>
        </pc:spChg>
        <pc:spChg chg="add">
          <ac:chgData name="Veija, Aleksi" userId="S::aleksi.j.veija@sedu.fi::9ac58dcd-7333-4028-8d35-c02e9cd36f4f" providerId="AD" clId="Web-{10CD5F5B-C923-4938-A22C-793E194F2EEA}" dt="2020-12-09T17:55:21.292" v="516"/>
          <ac:spMkLst>
            <pc:docMk/>
            <pc:sldMk cId="741333378" sldId="259"/>
            <ac:spMk id="30" creationId="{B40A8CA7-7D5A-43B0-A1A0-B558ECA9EED1}"/>
          </ac:spMkLst>
        </pc:spChg>
        <pc:picChg chg="add del mod">
          <ac:chgData name="Veija, Aleksi" userId="S::aleksi.j.veija@sedu.fi::9ac58dcd-7333-4028-8d35-c02e9cd36f4f" providerId="AD" clId="Web-{10CD5F5B-C923-4938-A22C-793E194F2EEA}" dt="2020-12-09T18:09:28.022" v="525"/>
          <ac:picMkLst>
            <pc:docMk/>
            <pc:sldMk cId="741333378" sldId="259"/>
            <ac:picMk id="4" creationId="{3FDC7A50-294E-4931-A1E8-197D55433572}"/>
          </ac:picMkLst>
        </pc:picChg>
        <pc:picChg chg="add mod ord">
          <ac:chgData name="Veija, Aleksi" userId="S::aleksi.j.veija@sedu.fi::9ac58dcd-7333-4028-8d35-c02e9cd36f4f" providerId="AD" clId="Web-{10CD5F5B-C923-4938-A22C-793E194F2EEA}" dt="2020-12-09T18:15:32.137" v="534" actId="14100"/>
          <ac:picMkLst>
            <pc:docMk/>
            <pc:sldMk cId="741333378" sldId="259"/>
            <ac:picMk id="5" creationId="{21A7CE4B-F7F9-47AA-A7B7-D192766F0F1F}"/>
          </ac:picMkLst>
        </pc:picChg>
        <pc:picChg chg="add del">
          <ac:chgData name="Veija, Aleksi" userId="S::aleksi.j.veija@sedu.fi::9ac58dcd-7333-4028-8d35-c02e9cd36f4f" providerId="AD" clId="Web-{10CD5F5B-C923-4938-A22C-793E194F2EEA}" dt="2020-12-09T18:15:05.355" v="529"/>
          <ac:picMkLst>
            <pc:docMk/>
            <pc:sldMk cId="741333378" sldId="259"/>
            <ac:picMk id="18" creationId="{6A6EB4E2-5A33-465D-A96F-675C0756D18C}"/>
          </ac:picMkLst>
        </pc:picChg>
        <pc:cxnChg chg="add del">
          <ac:chgData name="Veija, Aleksi" userId="S::aleksi.j.veija@sedu.fi::9ac58dcd-7333-4028-8d35-c02e9cd36f4f" providerId="AD" clId="Web-{10CD5F5B-C923-4938-A22C-793E194F2EEA}" dt="2020-12-09T17:55:21.292" v="516"/>
          <ac:cxnSpMkLst>
            <pc:docMk/>
            <pc:sldMk cId="741333378" sldId="259"/>
            <ac:cxnSpMk id="10" creationId="{1F5DC8C3-BA5F-4EED-BB9A-A14272BD82A1}"/>
          </ac:cxnSpMkLst>
        </pc:cxnChg>
        <pc:cxnChg chg="add del">
          <ac:chgData name="Veija, Aleksi" userId="S::aleksi.j.veija@sedu.fi::9ac58dcd-7333-4028-8d35-c02e9cd36f4f" providerId="AD" clId="Web-{10CD5F5B-C923-4938-A22C-793E194F2EEA}" dt="2020-12-09T17:55:21.292" v="516"/>
          <ac:cxnSpMkLst>
            <pc:docMk/>
            <pc:sldMk cId="741333378" sldId="259"/>
            <ac:cxnSpMk id="14" creationId="{09525C9A-1972-4836-BA7A-706C946EF4DA}"/>
          </ac:cxnSpMkLst>
        </pc:cxnChg>
        <pc:cxnChg chg="add ord">
          <ac:chgData name="Veija, Aleksi" userId="S::aleksi.j.veija@sedu.fi::9ac58dcd-7333-4028-8d35-c02e9cd36f4f" providerId="AD" clId="Web-{10CD5F5B-C923-4938-A22C-793E194F2EEA}" dt="2020-12-09T18:15:18.668" v="531"/>
          <ac:cxnSpMkLst>
            <pc:docMk/>
            <pc:sldMk cId="741333378" sldId="259"/>
            <ac:cxnSpMk id="24" creationId="{1F5DC8C3-BA5F-4EED-BB9A-A14272BD82A1}"/>
          </ac:cxnSpMkLst>
        </pc:cxnChg>
        <pc:cxnChg chg="add">
          <ac:chgData name="Veija, Aleksi" userId="S::aleksi.j.veija@sedu.fi::9ac58dcd-7333-4028-8d35-c02e9cd36f4f" providerId="AD" clId="Web-{10CD5F5B-C923-4938-A22C-793E194F2EEA}" dt="2020-12-09T17:55:21.292" v="516"/>
          <ac:cxnSpMkLst>
            <pc:docMk/>
            <pc:sldMk cId="741333378" sldId="259"/>
            <ac:cxnSpMk id="28" creationId="{A07787ED-5EDC-4C54-AD87-55B60D0FE397}"/>
          </ac:cxnSpMkLst>
        </pc:cxnChg>
      </pc:sldChg>
      <pc:sldMasterChg chg="add del addSldLayout delSldLayout">
        <pc:chgData name="Veija, Aleksi" userId="S::aleksi.j.veija@sedu.fi::9ac58dcd-7333-4028-8d35-c02e9cd36f4f" providerId="AD" clId="Web-{10CD5F5B-C923-4938-A22C-793E194F2EEA}" dt="2020-12-09T17:16:20.652" v="4"/>
        <pc:sldMasterMkLst>
          <pc:docMk/>
          <pc:sldMasterMk cId="1034520112" sldId="2147483648"/>
        </pc:sldMasterMkLst>
        <pc:sldLayoutChg chg="add del">
          <pc:chgData name="Veija, Aleksi" userId="S::aleksi.j.veija@sedu.fi::9ac58dcd-7333-4028-8d35-c02e9cd36f4f" providerId="AD" clId="Web-{10CD5F5B-C923-4938-A22C-793E194F2EEA}" dt="2020-12-09T17:16:20.652" v="4"/>
          <pc:sldLayoutMkLst>
            <pc:docMk/>
            <pc:sldMasterMk cId="1034520112" sldId="2147483648"/>
            <pc:sldLayoutMk cId="2822443542" sldId="2147483649"/>
          </pc:sldLayoutMkLst>
        </pc:sldLayoutChg>
        <pc:sldLayoutChg chg="add del">
          <pc:chgData name="Veija, Aleksi" userId="S::aleksi.j.veija@sedu.fi::9ac58dcd-7333-4028-8d35-c02e9cd36f4f" providerId="AD" clId="Web-{10CD5F5B-C923-4938-A22C-793E194F2EEA}" dt="2020-12-09T17:16:20.652" v="4"/>
          <pc:sldLayoutMkLst>
            <pc:docMk/>
            <pc:sldMasterMk cId="1034520112" sldId="2147483648"/>
            <pc:sldLayoutMk cId="191875738" sldId="2147483650"/>
          </pc:sldLayoutMkLst>
        </pc:sldLayoutChg>
        <pc:sldLayoutChg chg="add del">
          <pc:chgData name="Veija, Aleksi" userId="S::aleksi.j.veija@sedu.fi::9ac58dcd-7333-4028-8d35-c02e9cd36f4f" providerId="AD" clId="Web-{10CD5F5B-C923-4938-A22C-793E194F2EEA}" dt="2020-12-09T17:16:20.652" v="4"/>
          <pc:sldLayoutMkLst>
            <pc:docMk/>
            <pc:sldMasterMk cId="1034520112" sldId="2147483648"/>
            <pc:sldLayoutMk cId="625772058" sldId="2147483651"/>
          </pc:sldLayoutMkLst>
        </pc:sldLayoutChg>
        <pc:sldLayoutChg chg="add del">
          <pc:chgData name="Veija, Aleksi" userId="S::aleksi.j.veija@sedu.fi::9ac58dcd-7333-4028-8d35-c02e9cd36f4f" providerId="AD" clId="Web-{10CD5F5B-C923-4938-A22C-793E194F2EEA}" dt="2020-12-09T17:16:20.652" v="4"/>
          <pc:sldLayoutMkLst>
            <pc:docMk/>
            <pc:sldMasterMk cId="1034520112" sldId="2147483648"/>
            <pc:sldLayoutMk cId="1368371511" sldId="2147483652"/>
          </pc:sldLayoutMkLst>
        </pc:sldLayoutChg>
        <pc:sldLayoutChg chg="add del">
          <pc:chgData name="Veija, Aleksi" userId="S::aleksi.j.veija@sedu.fi::9ac58dcd-7333-4028-8d35-c02e9cd36f4f" providerId="AD" clId="Web-{10CD5F5B-C923-4938-A22C-793E194F2EEA}" dt="2020-12-09T17:16:20.652" v="4"/>
          <pc:sldLayoutMkLst>
            <pc:docMk/>
            <pc:sldMasterMk cId="1034520112" sldId="2147483648"/>
            <pc:sldLayoutMk cId="4234365057" sldId="2147483653"/>
          </pc:sldLayoutMkLst>
        </pc:sldLayoutChg>
        <pc:sldLayoutChg chg="add del">
          <pc:chgData name="Veija, Aleksi" userId="S::aleksi.j.veija@sedu.fi::9ac58dcd-7333-4028-8d35-c02e9cd36f4f" providerId="AD" clId="Web-{10CD5F5B-C923-4938-A22C-793E194F2EEA}" dt="2020-12-09T17:16:20.652" v="4"/>
          <pc:sldLayoutMkLst>
            <pc:docMk/>
            <pc:sldMasterMk cId="1034520112" sldId="2147483648"/>
            <pc:sldLayoutMk cId="323876409" sldId="2147483654"/>
          </pc:sldLayoutMkLst>
        </pc:sldLayoutChg>
        <pc:sldLayoutChg chg="add del">
          <pc:chgData name="Veija, Aleksi" userId="S::aleksi.j.veija@sedu.fi::9ac58dcd-7333-4028-8d35-c02e9cd36f4f" providerId="AD" clId="Web-{10CD5F5B-C923-4938-A22C-793E194F2EEA}" dt="2020-12-09T17:16:20.652" v="4"/>
          <pc:sldLayoutMkLst>
            <pc:docMk/>
            <pc:sldMasterMk cId="1034520112" sldId="2147483648"/>
            <pc:sldLayoutMk cId="1583615748" sldId="2147483655"/>
          </pc:sldLayoutMkLst>
        </pc:sldLayoutChg>
        <pc:sldLayoutChg chg="add del">
          <pc:chgData name="Veija, Aleksi" userId="S::aleksi.j.veija@sedu.fi::9ac58dcd-7333-4028-8d35-c02e9cd36f4f" providerId="AD" clId="Web-{10CD5F5B-C923-4938-A22C-793E194F2EEA}" dt="2020-12-09T17:16:20.652" v="4"/>
          <pc:sldLayoutMkLst>
            <pc:docMk/>
            <pc:sldMasterMk cId="1034520112" sldId="2147483648"/>
            <pc:sldLayoutMk cId="3827074677" sldId="2147483656"/>
          </pc:sldLayoutMkLst>
        </pc:sldLayoutChg>
        <pc:sldLayoutChg chg="add del">
          <pc:chgData name="Veija, Aleksi" userId="S::aleksi.j.veija@sedu.fi::9ac58dcd-7333-4028-8d35-c02e9cd36f4f" providerId="AD" clId="Web-{10CD5F5B-C923-4938-A22C-793E194F2EEA}" dt="2020-12-09T17:16:20.652" v="4"/>
          <pc:sldLayoutMkLst>
            <pc:docMk/>
            <pc:sldMasterMk cId="1034520112" sldId="2147483648"/>
            <pc:sldLayoutMk cId="3139981579" sldId="2147483657"/>
          </pc:sldLayoutMkLst>
        </pc:sldLayoutChg>
        <pc:sldLayoutChg chg="add del">
          <pc:chgData name="Veija, Aleksi" userId="S::aleksi.j.veija@sedu.fi::9ac58dcd-7333-4028-8d35-c02e9cd36f4f" providerId="AD" clId="Web-{10CD5F5B-C923-4938-A22C-793E194F2EEA}" dt="2020-12-09T17:16:20.652" v="4"/>
          <pc:sldLayoutMkLst>
            <pc:docMk/>
            <pc:sldMasterMk cId="1034520112" sldId="2147483648"/>
            <pc:sldLayoutMk cId="1012034331" sldId="2147483658"/>
          </pc:sldLayoutMkLst>
        </pc:sldLayoutChg>
        <pc:sldLayoutChg chg="add del">
          <pc:chgData name="Veija, Aleksi" userId="S::aleksi.j.veija@sedu.fi::9ac58dcd-7333-4028-8d35-c02e9cd36f4f" providerId="AD" clId="Web-{10CD5F5B-C923-4938-A22C-793E194F2EEA}" dt="2020-12-09T17:16:20.652" v="4"/>
          <pc:sldLayoutMkLst>
            <pc:docMk/>
            <pc:sldMasterMk cId="1034520112" sldId="2147483648"/>
            <pc:sldLayoutMk cId="3406455356" sldId="2147483659"/>
          </pc:sldLayoutMkLst>
        </pc:sldLayoutChg>
      </pc:sldMasterChg>
      <pc:sldMasterChg chg="add del replId addSldLayout delSldLayout">
        <pc:chgData name="Veija, Aleksi" userId="S::aleksi.j.veija@sedu.fi::9ac58dcd-7333-4028-8d35-c02e9cd36f4f" providerId="AD" clId="Web-{10CD5F5B-C923-4938-A22C-793E194F2EEA}" dt="2020-12-09T17:12:28.836" v="1"/>
        <pc:sldMasterMkLst>
          <pc:docMk/>
          <pc:sldMasterMk cId="3663411225" sldId="2147483660"/>
        </pc:sldMasterMkLst>
        <pc:sldLayoutChg chg="add del">
          <pc:chgData name="Veija, Aleksi" userId="S::aleksi.j.veija@sedu.fi::9ac58dcd-7333-4028-8d35-c02e9cd36f4f" providerId="AD" clId="Web-{10CD5F5B-C923-4938-A22C-793E194F2EEA}" dt="2020-12-09T17:12:28.836" v="1"/>
          <pc:sldLayoutMkLst>
            <pc:docMk/>
            <pc:sldMasterMk cId="3663411225" sldId="2147483660"/>
            <pc:sldLayoutMk cId="4269320104" sldId="2147483661"/>
          </pc:sldLayoutMkLst>
        </pc:sldLayoutChg>
        <pc:sldLayoutChg chg="add del replId">
          <pc:chgData name="Veija, Aleksi" userId="S::aleksi.j.veija@sedu.fi::9ac58dcd-7333-4028-8d35-c02e9cd36f4f" providerId="AD" clId="Web-{10CD5F5B-C923-4938-A22C-793E194F2EEA}" dt="2020-12-09T17:12:28.836" v="1"/>
          <pc:sldLayoutMkLst>
            <pc:docMk/>
            <pc:sldMasterMk cId="3663411225" sldId="2147483660"/>
            <pc:sldLayoutMk cId="1524824912" sldId="2147483662"/>
          </pc:sldLayoutMkLst>
        </pc:sldLayoutChg>
        <pc:sldLayoutChg chg="add del replId">
          <pc:chgData name="Veija, Aleksi" userId="S::aleksi.j.veija@sedu.fi::9ac58dcd-7333-4028-8d35-c02e9cd36f4f" providerId="AD" clId="Web-{10CD5F5B-C923-4938-A22C-793E194F2EEA}" dt="2020-12-09T17:12:28.836" v="1"/>
          <pc:sldLayoutMkLst>
            <pc:docMk/>
            <pc:sldMasterMk cId="3663411225" sldId="2147483660"/>
            <pc:sldLayoutMk cId="3607983598" sldId="2147483663"/>
          </pc:sldLayoutMkLst>
        </pc:sldLayoutChg>
        <pc:sldLayoutChg chg="add del replId">
          <pc:chgData name="Veija, Aleksi" userId="S::aleksi.j.veija@sedu.fi::9ac58dcd-7333-4028-8d35-c02e9cd36f4f" providerId="AD" clId="Web-{10CD5F5B-C923-4938-A22C-793E194F2EEA}" dt="2020-12-09T17:12:28.836" v="1"/>
          <pc:sldLayoutMkLst>
            <pc:docMk/>
            <pc:sldMasterMk cId="3663411225" sldId="2147483660"/>
            <pc:sldLayoutMk cId="973793409" sldId="2147483664"/>
          </pc:sldLayoutMkLst>
        </pc:sldLayoutChg>
        <pc:sldLayoutChg chg="add del replId">
          <pc:chgData name="Veija, Aleksi" userId="S::aleksi.j.veija@sedu.fi::9ac58dcd-7333-4028-8d35-c02e9cd36f4f" providerId="AD" clId="Web-{10CD5F5B-C923-4938-A22C-793E194F2EEA}" dt="2020-12-09T17:12:28.836" v="1"/>
          <pc:sldLayoutMkLst>
            <pc:docMk/>
            <pc:sldMasterMk cId="3663411225" sldId="2147483660"/>
            <pc:sldLayoutMk cId="3849726178" sldId="2147483665"/>
          </pc:sldLayoutMkLst>
        </pc:sldLayoutChg>
        <pc:sldLayoutChg chg="add del replId">
          <pc:chgData name="Veija, Aleksi" userId="S::aleksi.j.veija@sedu.fi::9ac58dcd-7333-4028-8d35-c02e9cd36f4f" providerId="AD" clId="Web-{10CD5F5B-C923-4938-A22C-793E194F2EEA}" dt="2020-12-09T17:12:28.836" v="1"/>
          <pc:sldLayoutMkLst>
            <pc:docMk/>
            <pc:sldMasterMk cId="3663411225" sldId="2147483660"/>
            <pc:sldLayoutMk cId="1201746294" sldId="2147483666"/>
          </pc:sldLayoutMkLst>
        </pc:sldLayoutChg>
        <pc:sldLayoutChg chg="add del replId">
          <pc:chgData name="Veija, Aleksi" userId="S::aleksi.j.veija@sedu.fi::9ac58dcd-7333-4028-8d35-c02e9cd36f4f" providerId="AD" clId="Web-{10CD5F5B-C923-4938-A22C-793E194F2EEA}" dt="2020-12-09T17:12:28.836" v="1"/>
          <pc:sldLayoutMkLst>
            <pc:docMk/>
            <pc:sldMasterMk cId="3663411225" sldId="2147483660"/>
            <pc:sldLayoutMk cId="1636769170" sldId="2147483667"/>
          </pc:sldLayoutMkLst>
        </pc:sldLayoutChg>
        <pc:sldLayoutChg chg="add del replId">
          <pc:chgData name="Veija, Aleksi" userId="S::aleksi.j.veija@sedu.fi::9ac58dcd-7333-4028-8d35-c02e9cd36f4f" providerId="AD" clId="Web-{10CD5F5B-C923-4938-A22C-793E194F2EEA}" dt="2020-12-09T17:12:28.836" v="1"/>
          <pc:sldLayoutMkLst>
            <pc:docMk/>
            <pc:sldMasterMk cId="3663411225" sldId="2147483660"/>
            <pc:sldLayoutMk cId="3091329610" sldId="2147483668"/>
          </pc:sldLayoutMkLst>
        </pc:sldLayoutChg>
        <pc:sldLayoutChg chg="add del replId">
          <pc:chgData name="Veija, Aleksi" userId="S::aleksi.j.veija@sedu.fi::9ac58dcd-7333-4028-8d35-c02e9cd36f4f" providerId="AD" clId="Web-{10CD5F5B-C923-4938-A22C-793E194F2EEA}" dt="2020-12-09T17:12:28.836" v="1"/>
          <pc:sldLayoutMkLst>
            <pc:docMk/>
            <pc:sldMasterMk cId="3663411225" sldId="2147483660"/>
            <pc:sldLayoutMk cId="1879680018" sldId="2147483669"/>
          </pc:sldLayoutMkLst>
        </pc:sldLayoutChg>
        <pc:sldLayoutChg chg="add del replId">
          <pc:chgData name="Veija, Aleksi" userId="S::aleksi.j.veija@sedu.fi::9ac58dcd-7333-4028-8d35-c02e9cd36f4f" providerId="AD" clId="Web-{10CD5F5B-C923-4938-A22C-793E194F2EEA}" dt="2020-12-09T17:12:28.836" v="1"/>
          <pc:sldLayoutMkLst>
            <pc:docMk/>
            <pc:sldMasterMk cId="3663411225" sldId="2147483660"/>
            <pc:sldLayoutMk cId="4077393453" sldId="2147483670"/>
          </pc:sldLayoutMkLst>
        </pc:sldLayoutChg>
        <pc:sldLayoutChg chg="add del replId">
          <pc:chgData name="Veija, Aleksi" userId="S::aleksi.j.veija@sedu.fi::9ac58dcd-7333-4028-8d35-c02e9cd36f4f" providerId="AD" clId="Web-{10CD5F5B-C923-4938-A22C-793E194F2EEA}" dt="2020-12-09T17:12:28.836" v="1"/>
          <pc:sldLayoutMkLst>
            <pc:docMk/>
            <pc:sldMasterMk cId="3663411225" sldId="2147483660"/>
            <pc:sldLayoutMk cId="3324835310" sldId="2147483671"/>
          </pc:sldLayoutMkLst>
        </pc:sldLayoutChg>
      </pc:sldMasterChg>
      <pc:sldMasterChg chg="add del addSldLayout delSldLayout">
        <pc:chgData name="Veija, Aleksi" userId="S::aleksi.j.veija@sedu.fi::9ac58dcd-7333-4028-8d35-c02e9cd36f4f" providerId="AD" clId="Web-{10CD5F5B-C923-4938-A22C-793E194F2EEA}" dt="2020-12-09T17:16:20.574" v="3"/>
        <pc:sldMasterMkLst>
          <pc:docMk/>
          <pc:sldMasterMk cId="2765515725" sldId="2147483718"/>
        </pc:sldMasterMkLst>
        <pc:sldLayoutChg chg="add del">
          <pc:chgData name="Veija, Aleksi" userId="S::aleksi.j.veija@sedu.fi::9ac58dcd-7333-4028-8d35-c02e9cd36f4f" providerId="AD" clId="Web-{10CD5F5B-C923-4938-A22C-793E194F2EEA}" dt="2020-12-09T17:16:20.574" v="3"/>
          <pc:sldLayoutMkLst>
            <pc:docMk/>
            <pc:sldMasterMk cId="2765515725" sldId="2147483718"/>
            <pc:sldLayoutMk cId="2321226716" sldId="2147483707"/>
          </pc:sldLayoutMkLst>
        </pc:sldLayoutChg>
        <pc:sldLayoutChg chg="add del">
          <pc:chgData name="Veija, Aleksi" userId="S::aleksi.j.veija@sedu.fi::9ac58dcd-7333-4028-8d35-c02e9cd36f4f" providerId="AD" clId="Web-{10CD5F5B-C923-4938-A22C-793E194F2EEA}" dt="2020-12-09T17:16:20.574" v="3"/>
          <pc:sldLayoutMkLst>
            <pc:docMk/>
            <pc:sldMasterMk cId="2765515725" sldId="2147483718"/>
            <pc:sldLayoutMk cId="1600017088" sldId="2147483708"/>
          </pc:sldLayoutMkLst>
        </pc:sldLayoutChg>
        <pc:sldLayoutChg chg="add del">
          <pc:chgData name="Veija, Aleksi" userId="S::aleksi.j.veija@sedu.fi::9ac58dcd-7333-4028-8d35-c02e9cd36f4f" providerId="AD" clId="Web-{10CD5F5B-C923-4938-A22C-793E194F2EEA}" dt="2020-12-09T17:16:20.574" v="3"/>
          <pc:sldLayoutMkLst>
            <pc:docMk/>
            <pc:sldMasterMk cId="2765515725" sldId="2147483718"/>
            <pc:sldLayoutMk cId="995430222" sldId="2147483709"/>
          </pc:sldLayoutMkLst>
        </pc:sldLayoutChg>
        <pc:sldLayoutChg chg="add del">
          <pc:chgData name="Veija, Aleksi" userId="S::aleksi.j.veija@sedu.fi::9ac58dcd-7333-4028-8d35-c02e9cd36f4f" providerId="AD" clId="Web-{10CD5F5B-C923-4938-A22C-793E194F2EEA}" dt="2020-12-09T17:16:20.574" v="3"/>
          <pc:sldLayoutMkLst>
            <pc:docMk/>
            <pc:sldMasterMk cId="2765515725" sldId="2147483718"/>
            <pc:sldLayoutMk cId="894555094" sldId="2147483710"/>
          </pc:sldLayoutMkLst>
        </pc:sldLayoutChg>
        <pc:sldLayoutChg chg="add del">
          <pc:chgData name="Veija, Aleksi" userId="S::aleksi.j.veija@sedu.fi::9ac58dcd-7333-4028-8d35-c02e9cd36f4f" providerId="AD" clId="Web-{10CD5F5B-C923-4938-A22C-793E194F2EEA}" dt="2020-12-09T17:16:20.574" v="3"/>
          <pc:sldLayoutMkLst>
            <pc:docMk/>
            <pc:sldMasterMk cId="2765515725" sldId="2147483718"/>
            <pc:sldLayoutMk cId="232308067" sldId="2147483711"/>
          </pc:sldLayoutMkLst>
        </pc:sldLayoutChg>
        <pc:sldLayoutChg chg="add del">
          <pc:chgData name="Veija, Aleksi" userId="S::aleksi.j.veija@sedu.fi::9ac58dcd-7333-4028-8d35-c02e9cd36f4f" providerId="AD" clId="Web-{10CD5F5B-C923-4938-A22C-793E194F2EEA}" dt="2020-12-09T17:16:20.574" v="3"/>
          <pc:sldLayoutMkLst>
            <pc:docMk/>
            <pc:sldMasterMk cId="2765515725" sldId="2147483718"/>
            <pc:sldLayoutMk cId="2922789849" sldId="2147483712"/>
          </pc:sldLayoutMkLst>
        </pc:sldLayoutChg>
        <pc:sldLayoutChg chg="add del">
          <pc:chgData name="Veija, Aleksi" userId="S::aleksi.j.veija@sedu.fi::9ac58dcd-7333-4028-8d35-c02e9cd36f4f" providerId="AD" clId="Web-{10CD5F5B-C923-4938-A22C-793E194F2EEA}" dt="2020-12-09T17:16:20.574" v="3"/>
          <pc:sldLayoutMkLst>
            <pc:docMk/>
            <pc:sldMasterMk cId="2765515725" sldId="2147483718"/>
            <pc:sldLayoutMk cId="4251335709" sldId="2147483713"/>
          </pc:sldLayoutMkLst>
        </pc:sldLayoutChg>
        <pc:sldLayoutChg chg="add del">
          <pc:chgData name="Veija, Aleksi" userId="S::aleksi.j.veija@sedu.fi::9ac58dcd-7333-4028-8d35-c02e9cd36f4f" providerId="AD" clId="Web-{10CD5F5B-C923-4938-A22C-793E194F2EEA}" dt="2020-12-09T17:16:20.574" v="3"/>
          <pc:sldLayoutMkLst>
            <pc:docMk/>
            <pc:sldMasterMk cId="2765515725" sldId="2147483718"/>
            <pc:sldLayoutMk cId="3749904238" sldId="2147483714"/>
          </pc:sldLayoutMkLst>
        </pc:sldLayoutChg>
        <pc:sldLayoutChg chg="add del">
          <pc:chgData name="Veija, Aleksi" userId="S::aleksi.j.veija@sedu.fi::9ac58dcd-7333-4028-8d35-c02e9cd36f4f" providerId="AD" clId="Web-{10CD5F5B-C923-4938-A22C-793E194F2EEA}" dt="2020-12-09T17:16:20.574" v="3"/>
          <pc:sldLayoutMkLst>
            <pc:docMk/>
            <pc:sldMasterMk cId="2765515725" sldId="2147483718"/>
            <pc:sldLayoutMk cId="2960264940" sldId="2147483715"/>
          </pc:sldLayoutMkLst>
        </pc:sldLayoutChg>
        <pc:sldLayoutChg chg="add del">
          <pc:chgData name="Veija, Aleksi" userId="S::aleksi.j.veija@sedu.fi::9ac58dcd-7333-4028-8d35-c02e9cd36f4f" providerId="AD" clId="Web-{10CD5F5B-C923-4938-A22C-793E194F2EEA}" dt="2020-12-09T17:16:20.574" v="3"/>
          <pc:sldLayoutMkLst>
            <pc:docMk/>
            <pc:sldMasterMk cId="2765515725" sldId="2147483718"/>
            <pc:sldLayoutMk cId="1050269037" sldId="2147483716"/>
          </pc:sldLayoutMkLst>
        </pc:sldLayoutChg>
        <pc:sldLayoutChg chg="add del">
          <pc:chgData name="Veija, Aleksi" userId="S::aleksi.j.veija@sedu.fi::9ac58dcd-7333-4028-8d35-c02e9cd36f4f" providerId="AD" clId="Web-{10CD5F5B-C923-4938-A22C-793E194F2EEA}" dt="2020-12-09T17:16:20.574" v="3"/>
          <pc:sldLayoutMkLst>
            <pc:docMk/>
            <pc:sldMasterMk cId="2765515725" sldId="2147483718"/>
            <pc:sldLayoutMk cId="2136694331" sldId="2147483717"/>
          </pc:sldLayoutMkLst>
        </pc:sldLayoutChg>
      </pc:sldMasterChg>
      <pc:sldMasterChg chg="add del addSldLayout delSldLayout">
        <pc:chgData name="Veija, Aleksi" userId="S::aleksi.j.veija@sedu.fi::9ac58dcd-7333-4028-8d35-c02e9cd36f4f" providerId="AD" clId="Web-{10CD5F5B-C923-4938-A22C-793E194F2EEA}" dt="2020-12-09T17:25:00.206" v="29"/>
        <pc:sldMasterMkLst>
          <pc:docMk/>
          <pc:sldMasterMk cId="3770005682" sldId="2147483744"/>
        </pc:sldMasterMkLst>
        <pc:sldLayoutChg chg="add del">
          <pc:chgData name="Veija, Aleksi" userId="S::aleksi.j.veija@sedu.fi::9ac58dcd-7333-4028-8d35-c02e9cd36f4f" providerId="AD" clId="Web-{10CD5F5B-C923-4938-A22C-793E194F2EEA}" dt="2020-12-09T17:25:00.206" v="29"/>
          <pc:sldLayoutMkLst>
            <pc:docMk/>
            <pc:sldMasterMk cId="3770005682" sldId="2147483744"/>
            <pc:sldLayoutMk cId="3733163298" sldId="2147483733"/>
          </pc:sldLayoutMkLst>
        </pc:sldLayoutChg>
        <pc:sldLayoutChg chg="add del">
          <pc:chgData name="Veija, Aleksi" userId="S::aleksi.j.veija@sedu.fi::9ac58dcd-7333-4028-8d35-c02e9cd36f4f" providerId="AD" clId="Web-{10CD5F5B-C923-4938-A22C-793E194F2EEA}" dt="2020-12-09T17:25:00.206" v="29"/>
          <pc:sldLayoutMkLst>
            <pc:docMk/>
            <pc:sldMasterMk cId="3770005682" sldId="2147483744"/>
            <pc:sldLayoutMk cId="2627606649" sldId="2147483734"/>
          </pc:sldLayoutMkLst>
        </pc:sldLayoutChg>
        <pc:sldLayoutChg chg="add del">
          <pc:chgData name="Veija, Aleksi" userId="S::aleksi.j.veija@sedu.fi::9ac58dcd-7333-4028-8d35-c02e9cd36f4f" providerId="AD" clId="Web-{10CD5F5B-C923-4938-A22C-793E194F2EEA}" dt="2020-12-09T17:25:00.206" v="29"/>
          <pc:sldLayoutMkLst>
            <pc:docMk/>
            <pc:sldMasterMk cId="3770005682" sldId="2147483744"/>
            <pc:sldLayoutMk cId="2140595066" sldId="2147483735"/>
          </pc:sldLayoutMkLst>
        </pc:sldLayoutChg>
        <pc:sldLayoutChg chg="add del">
          <pc:chgData name="Veija, Aleksi" userId="S::aleksi.j.veija@sedu.fi::9ac58dcd-7333-4028-8d35-c02e9cd36f4f" providerId="AD" clId="Web-{10CD5F5B-C923-4938-A22C-793E194F2EEA}" dt="2020-12-09T17:25:00.206" v="29"/>
          <pc:sldLayoutMkLst>
            <pc:docMk/>
            <pc:sldMasterMk cId="3770005682" sldId="2147483744"/>
            <pc:sldLayoutMk cId="3377575707" sldId="2147483736"/>
          </pc:sldLayoutMkLst>
        </pc:sldLayoutChg>
        <pc:sldLayoutChg chg="add del">
          <pc:chgData name="Veija, Aleksi" userId="S::aleksi.j.veija@sedu.fi::9ac58dcd-7333-4028-8d35-c02e9cd36f4f" providerId="AD" clId="Web-{10CD5F5B-C923-4938-A22C-793E194F2EEA}" dt="2020-12-09T17:25:00.206" v="29"/>
          <pc:sldLayoutMkLst>
            <pc:docMk/>
            <pc:sldMasterMk cId="3770005682" sldId="2147483744"/>
            <pc:sldLayoutMk cId="4225527618" sldId="2147483737"/>
          </pc:sldLayoutMkLst>
        </pc:sldLayoutChg>
        <pc:sldLayoutChg chg="add del">
          <pc:chgData name="Veija, Aleksi" userId="S::aleksi.j.veija@sedu.fi::9ac58dcd-7333-4028-8d35-c02e9cd36f4f" providerId="AD" clId="Web-{10CD5F5B-C923-4938-A22C-793E194F2EEA}" dt="2020-12-09T17:25:00.206" v="29"/>
          <pc:sldLayoutMkLst>
            <pc:docMk/>
            <pc:sldMasterMk cId="3770005682" sldId="2147483744"/>
            <pc:sldLayoutMk cId="3917711410" sldId="2147483738"/>
          </pc:sldLayoutMkLst>
        </pc:sldLayoutChg>
        <pc:sldLayoutChg chg="add del">
          <pc:chgData name="Veija, Aleksi" userId="S::aleksi.j.veija@sedu.fi::9ac58dcd-7333-4028-8d35-c02e9cd36f4f" providerId="AD" clId="Web-{10CD5F5B-C923-4938-A22C-793E194F2EEA}" dt="2020-12-09T17:25:00.206" v="29"/>
          <pc:sldLayoutMkLst>
            <pc:docMk/>
            <pc:sldMasterMk cId="3770005682" sldId="2147483744"/>
            <pc:sldLayoutMk cId="2192220266" sldId="2147483739"/>
          </pc:sldLayoutMkLst>
        </pc:sldLayoutChg>
        <pc:sldLayoutChg chg="add del">
          <pc:chgData name="Veija, Aleksi" userId="S::aleksi.j.veija@sedu.fi::9ac58dcd-7333-4028-8d35-c02e9cd36f4f" providerId="AD" clId="Web-{10CD5F5B-C923-4938-A22C-793E194F2EEA}" dt="2020-12-09T17:25:00.206" v="29"/>
          <pc:sldLayoutMkLst>
            <pc:docMk/>
            <pc:sldMasterMk cId="3770005682" sldId="2147483744"/>
            <pc:sldLayoutMk cId="701708750" sldId="2147483740"/>
          </pc:sldLayoutMkLst>
        </pc:sldLayoutChg>
        <pc:sldLayoutChg chg="add del">
          <pc:chgData name="Veija, Aleksi" userId="S::aleksi.j.veija@sedu.fi::9ac58dcd-7333-4028-8d35-c02e9cd36f4f" providerId="AD" clId="Web-{10CD5F5B-C923-4938-A22C-793E194F2EEA}" dt="2020-12-09T17:25:00.206" v="29"/>
          <pc:sldLayoutMkLst>
            <pc:docMk/>
            <pc:sldMasterMk cId="3770005682" sldId="2147483744"/>
            <pc:sldLayoutMk cId="1617703926" sldId="2147483741"/>
          </pc:sldLayoutMkLst>
        </pc:sldLayoutChg>
        <pc:sldLayoutChg chg="add del">
          <pc:chgData name="Veija, Aleksi" userId="S::aleksi.j.veija@sedu.fi::9ac58dcd-7333-4028-8d35-c02e9cd36f4f" providerId="AD" clId="Web-{10CD5F5B-C923-4938-A22C-793E194F2EEA}" dt="2020-12-09T17:25:00.206" v="29"/>
          <pc:sldLayoutMkLst>
            <pc:docMk/>
            <pc:sldMasterMk cId="3770005682" sldId="2147483744"/>
            <pc:sldLayoutMk cId="36051036" sldId="2147483742"/>
          </pc:sldLayoutMkLst>
        </pc:sldLayoutChg>
        <pc:sldLayoutChg chg="add del">
          <pc:chgData name="Veija, Aleksi" userId="S::aleksi.j.veija@sedu.fi::9ac58dcd-7333-4028-8d35-c02e9cd36f4f" providerId="AD" clId="Web-{10CD5F5B-C923-4938-A22C-793E194F2EEA}" dt="2020-12-09T17:25:00.206" v="29"/>
          <pc:sldLayoutMkLst>
            <pc:docMk/>
            <pc:sldMasterMk cId="3770005682" sldId="2147483744"/>
            <pc:sldLayoutMk cId="1254115171" sldId="2147483743"/>
          </pc:sldLayoutMkLst>
        </pc:sldLayoutChg>
      </pc:sldMasterChg>
      <pc:sldMasterChg chg="add del addSldLayout delSldLayout">
        <pc:chgData name="Veija, Aleksi" userId="S::aleksi.j.veija@sedu.fi::9ac58dcd-7333-4028-8d35-c02e9cd36f4f" providerId="AD" clId="Web-{10CD5F5B-C923-4938-A22C-793E194F2EEA}" dt="2020-12-09T17:25:00.206" v="29"/>
        <pc:sldMasterMkLst>
          <pc:docMk/>
          <pc:sldMasterMk cId="243735524" sldId="2147483745"/>
        </pc:sldMasterMkLst>
        <pc:sldLayoutChg chg="add del">
          <pc:chgData name="Veija, Aleksi" userId="S::aleksi.j.veija@sedu.fi::9ac58dcd-7333-4028-8d35-c02e9cd36f4f" providerId="AD" clId="Web-{10CD5F5B-C923-4938-A22C-793E194F2EEA}" dt="2020-12-09T17:25:00.206" v="29"/>
          <pc:sldLayoutMkLst>
            <pc:docMk/>
            <pc:sldMasterMk cId="243735524" sldId="2147483745"/>
            <pc:sldLayoutMk cId="1765981788" sldId="2147483746"/>
          </pc:sldLayoutMkLst>
        </pc:sldLayoutChg>
        <pc:sldLayoutChg chg="add del">
          <pc:chgData name="Veija, Aleksi" userId="S::aleksi.j.veija@sedu.fi::9ac58dcd-7333-4028-8d35-c02e9cd36f4f" providerId="AD" clId="Web-{10CD5F5B-C923-4938-A22C-793E194F2EEA}" dt="2020-12-09T17:25:00.206" v="29"/>
          <pc:sldLayoutMkLst>
            <pc:docMk/>
            <pc:sldMasterMk cId="243735524" sldId="2147483745"/>
            <pc:sldLayoutMk cId="2778399848" sldId="2147483747"/>
          </pc:sldLayoutMkLst>
        </pc:sldLayoutChg>
        <pc:sldLayoutChg chg="add del">
          <pc:chgData name="Veija, Aleksi" userId="S::aleksi.j.veija@sedu.fi::9ac58dcd-7333-4028-8d35-c02e9cd36f4f" providerId="AD" clId="Web-{10CD5F5B-C923-4938-A22C-793E194F2EEA}" dt="2020-12-09T17:25:00.206" v="29"/>
          <pc:sldLayoutMkLst>
            <pc:docMk/>
            <pc:sldMasterMk cId="243735524" sldId="2147483745"/>
            <pc:sldLayoutMk cId="1183904226" sldId="2147483748"/>
          </pc:sldLayoutMkLst>
        </pc:sldLayoutChg>
        <pc:sldLayoutChg chg="add del">
          <pc:chgData name="Veija, Aleksi" userId="S::aleksi.j.veija@sedu.fi::9ac58dcd-7333-4028-8d35-c02e9cd36f4f" providerId="AD" clId="Web-{10CD5F5B-C923-4938-A22C-793E194F2EEA}" dt="2020-12-09T17:25:00.206" v="29"/>
          <pc:sldLayoutMkLst>
            <pc:docMk/>
            <pc:sldMasterMk cId="243735524" sldId="2147483745"/>
            <pc:sldLayoutMk cId="1250137227" sldId="2147483749"/>
          </pc:sldLayoutMkLst>
        </pc:sldLayoutChg>
        <pc:sldLayoutChg chg="add del">
          <pc:chgData name="Veija, Aleksi" userId="S::aleksi.j.veija@sedu.fi::9ac58dcd-7333-4028-8d35-c02e9cd36f4f" providerId="AD" clId="Web-{10CD5F5B-C923-4938-A22C-793E194F2EEA}" dt="2020-12-09T17:25:00.206" v="29"/>
          <pc:sldLayoutMkLst>
            <pc:docMk/>
            <pc:sldMasterMk cId="243735524" sldId="2147483745"/>
            <pc:sldLayoutMk cId="2988958142" sldId="2147483750"/>
          </pc:sldLayoutMkLst>
        </pc:sldLayoutChg>
        <pc:sldLayoutChg chg="add del">
          <pc:chgData name="Veija, Aleksi" userId="S::aleksi.j.veija@sedu.fi::9ac58dcd-7333-4028-8d35-c02e9cd36f4f" providerId="AD" clId="Web-{10CD5F5B-C923-4938-A22C-793E194F2EEA}" dt="2020-12-09T17:25:00.206" v="29"/>
          <pc:sldLayoutMkLst>
            <pc:docMk/>
            <pc:sldMasterMk cId="243735524" sldId="2147483745"/>
            <pc:sldLayoutMk cId="3545759923" sldId="2147483751"/>
          </pc:sldLayoutMkLst>
        </pc:sldLayoutChg>
        <pc:sldLayoutChg chg="add del">
          <pc:chgData name="Veija, Aleksi" userId="S::aleksi.j.veija@sedu.fi::9ac58dcd-7333-4028-8d35-c02e9cd36f4f" providerId="AD" clId="Web-{10CD5F5B-C923-4938-A22C-793E194F2EEA}" dt="2020-12-09T17:25:00.206" v="29"/>
          <pc:sldLayoutMkLst>
            <pc:docMk/>
            <pc:sldMasterMk cId="243735524" sldId="2147483745"/>
            <pc:sldLayoutMk cId="3587396897" sldId="2147483752"/>
          </pc:sldLayoutMkLst>
        </pc:sldLayoutChg>
        <pc:sldLayoutChg chg="add del">
          <pc:chgData name="Veija, Aleksi" userId="S::aleksi.j.veija@sedu.fi::9ac58dcd-7333-4028-8d35-c02e9cd36f4f" providerId="AD" clId="Web-{10CD5F5B-C923-4938-A22C-793E194F2EEA}" dt="2020-12-09T17:25:00.206" v="29"/>
          <pc:sldLayoutMkLst>
            <pc:docMk/>
            <pc:sldMasterMk cId="243735524" sldId="2147483745"/>
            <pc:sldLayoutMk cId="2859859529" sldId="2147483753"/>
          </pc:sldLayoutMkLst>
        </pc:sldLayoutChg>
        <pc:sldLayoutChg chg="add del">
          <pc:chgData name="Veija, Aleksi" userId="S::aleksi.j.veija@sedu.fi::9ac58dcd-7333-4028-8d35-c02e9cd36f4f" providerId="AD" clId="Web-{10CD5F5B-C923-4938-A22C-793E194F2EEA}" dt="2020-12-09T17:25:00.206" v="29"/>
          <pc:sldLayoutMkLst>
            <pc:docMk/>
            <pc:sldMasterMk cId="243735524" sldId="2147483745"/>
            <pc:sldLayoutMk cId="276243142" sldId="2147483754"/>
          </pc:sldLayoutMkLst>
        </pc:sldLayoutChg>
        <pc:sldLayoutChg chg="add del">
          <pc:chgData name="Veija, Aleksi" userId="S::aleksi.j.veija@sedu.fi::9ac58dcd-7333-4028-8d35-c02e9cd36f4f" providerId="AD" clId="Web-{10CD5F5B-C923-4938-A22C-793E194F2EEA}" dt="2020-12-09T17:25:00.206" v="29"/>
          <pc:sldLayoutMkLst>
            <pc:docMk/>
            <pc:sldMasterMk cId="243735524" sldId="2147483745"/>
            <pc:sldLayoutMk cId="238144077" sldId="2147483755"/>
          </pc:sldLayoutMkLst>
        </pc:sldLayoutChg>
        <pc:sldLayoutChg chg="add del">
          <pc:chgData name="Veija, Aleksi" userId="S::aleksi.j.veija@sedu.fi::9ac58dcd-7333-4028-8d35-c02e9cd36f4f" providerId="AD" clId="Web-{10CD5F5B-C923-4938-A22C-793E194F2EEA}" dt="2020-12-09T17:25:00.206" v="29"/>
          <pc:sldLayoutMkLst>
            <pc:docMk/>
            <pc:sldMasterMk cId="243735524" sldId="2147483745"/>
            <pc:sldLayoutMk cId="4213292931" sldId="2147483756"/>
          </pc:sldLayoutMkLst>
        </pc:sldLayoutChg>
      </pc:sldMasterChg>
      <pc:sldMasterChg chg="add del addSldLayout delSldLayout">
        <pc:chgData name="Veija, Aleksi" userId="S::aleksi.j.veija@sedu.fi::9ac58dcd-7333-4028-8d35-c02e9cd36f4f" providerId="AD" clId="Web-{10CD5F5B-C923-4938-A22C-793E194F2EEA}" dt="2020-12-09T17:24:49.128" v="27"/>
        <pc:sldMasterMkLst>
          <pc:docMk/>
          <pc:sldMasterMk cId="1446969440" sldId="2147483846"/>
        </pc:sldMasterMkLst>
        <pc:sldLayoutChg chg="add del">
          <pc:chgData name="Veija, Aleksi" userId="S::aleksi.j.veija@sedu.fi::9ac58dcd-7333-4028-8d35-c02e9cd36f4f" providerId="AD" clId="Web-{10CD5F5B-C923-4938-A22C-793E194F2EEA}" dt="2020-12-09T17:24:49.128" v="27"/>
          <pc:sldLayoutMkLst>
            <pc:docMk/>
            <pc:sldMasterMk cId="1446969440" sldId="2147483846"/>
            <pc:sldLayoutMk cId="3532098117" sldId="2147483835"/>
          </pc:sldLayoutMkLst>
        </pc:sldLayoutChg>
        <pc:sldLayoutChg chg="add del">
          <pc:chgData name="Veija, Aleksi" userId="S::aleksi.j.veija@sedu.fi::9ac58dcd-7333-4028-8d35-c02e9cd36f4f" providerId="AD" clId="Web-{10CD5F5B-C923-4938-A22C-793E194F2EEA}" dt="2020-12-09T17:24:49.128" v="27"/>
          <pc:sldLayoutMkLst>
            <pc:docMk/>
            <pc:sldMasterMk cId="1446969440" sldId="2147483846"/>
            <pc:sldLayoutMk cId="1928221020" sldId="2147483836"/>
          </pc:sldLayoutMkLst>
        </pc:sldLayoutChg>
        <pc:sldLayoutChg chg="add del">
          <pc:chgData name="Veija, Aleksi" userId="S::aleksi.j.veija@sedu.fi::9ac58dcd-7333-4028-8d35-c02e9cd36f4f" providerId="AD" clId="Web-{10CD5F5B-C923-4938-A22C-793E194F2EEA}" dt="2020-12-09T17:24:49.128" v="27"/>
          <pc:sldLayoutMkLst>
            <pc:docMk/>
            <pc:sldMasterMk cId="1446969440" sldId="2147483846"/>
            <pc:sldLayoutMk cId="1036089739" sldId="2147483837"/>
          </pc:sldLayoutMkLst>
        </pc:sldLayoutChg>
        <pc:sldLayoutChg chg="add del">
          <pc:chgData name="Veija, Aleksi" userId="S::aleksi.j.veija@sedu.fi::9ac58dcd-7333-4028-8d35-c02e9cd36f4f" providerId="AD" clId="Web-{10CD5F5B-C923-4938-A22C-793E194F2EEA}" dt="2020-12-09T17:24:49.128" v="27"/>
          <pc:sldLayoutMkLst>
            <pc:docMk/>
            <pc:sldMasterMk cId="1446969440" sldId="2147483846"/>
            <pc:sldLayoutMk cId="710635628" sldId="2147483838"/>
          </pc:sldLayoutMkLst>
        </pc:sldLayoutChg>
        <pc:sldLayoutChg chg="add del">
          <pc:chgData name="Veija, Aleksi" userId="S::aleksi.j.veija@sedu.fi::9ac58dcd-7333-4028-8d35-c02e9cd36f4f" providerId="AD" clId="Web-{10CD5F5B-C923-4938-A22C-793E194F2EEA}" dt="2020-12-09T17:24:49.128" v="27"/>
          <pc:sldLayoutMkLst>
            <pc:docMk/>
            <pc:sldMasterMk cId="1446969440" sldId="2147483846"/>
            <pc:sldLayoutMk cId="2608124256" sldId="2147483839"/>
          </pc:sldLayoutMkLst>
        </pc:sldLayoutChg>
        <pc:sldLayoutChg chg="add del">
          <pc:chgData name="Veija, Aleksi" userId="S::aleksi.j.veija@sedu.fi::9ac58dcd-7333-4028-8d35-c02e9cd36f4f" providerId="AD" clId="Web-{10CD5F5B-C923-4938-A22C-793E194F2EEA}" dt="2020-12-09T17:24:49.128" v="27"/>
          <pc:sldLayoutMkLst>
            <pc:docMk/>
            <pc:sldMasterMk cId="1446969440" sldId="2147483846"/>
            <pc:sldLayoutMk cId="257758469" sldId="2147483840"/>
          </pc:sldLayoutMkLst>
        </pc:sldLayoutChg>
        <pc:sldLayoutChg chg="add del">
          <pc:chgData name="Veija, Aleksi" userId="S::aleksi.j.veija@sedu.fi::9ac58dcd-7333-4028-8d35-c02e9cd36f4f" providerId="AD" clId="Web-{10CD5F5B-C923-4938-A22C-793E194F2EEA}" dt="2020-12-09T17:24:49.128" v="27"/>
          <pc:sldLayoutMkLst>
            <pc:docMk/>
            <pc:sldMasterMk cId="1446969440" sldId="2147483846"/>
            <pc:sldLayoutMk cId="3524566512" sldId="2147483841"/>
          </pc:sldLayoutMkLst>
        </pc:sldLayoutChg>
        <pc:sldLayoutChg chg="add del">
          <pc:chgData name="Veija, Aleksi" userId="S::aleksi.j.veija@sedu.fi::9ac58dcd-7333-4028-8d35-c02e9cd36f4f" providerId="AD" clId="Web-{10CD5F5B-C923-4938-A22C-793E194F2EEA}" dt="2020-12-09T17:24:49.128" v="27"/>
          <pc:sldLayoutMkLst>
            <pc:docMk/>
            <pc:sldMasterMk cId="1446969440" sldId="2147483846"/>
            <pc:sldLayoutMk cId="3796389087" sldId="2147483842"/>
          </pc:sldLayoutMkLst>
        </pc:sldLayoutChg>
        <pc:sldLayoutChg chg="add del">
          <pc:chgData name="Veija, Aleksi" userId="S::aleksi.j.veija@sedu.fi::9ac58dcd-7333-4028-8d35-c02e9cd36f4f" providerId="AD" clId="Web-{10CD5F5B-C923-4938-A22C-793E194F2EEA}" dt="2020-12-09T17:24:49.128" v="27"/>
          <pc:sldLayoutMkLst>
            <pc:docMk/>
            <pc:sldMasterMk cId="1446969440" sldId="2147483846"/>
            <pc:sldLayoutMk cId="2819160696" sldId="2147483843"/>
          </pc:sldLayoutMkLst>
        </pc:sldLayoutChg>
        <pc:sldLayoutChg chg="add del">
          <pc:chgData name="Veija, Aleksi" userId="S::aleksi.j.veija@sedu.fi::9ac58dcd-7333-4028-8d35-c02e9cd36f4f" providerId="AD" clId="Web-{10CD5F5B-C923-4938-A22C-793E194F2EEA}" dt="2020-12-09T17:24:49.128" v="27"/>
          <pc:sldLayoutMkLst>
            <pc:docMk/>
            <pc:sldMasterMk cId="1446969440" sldId="2147483846"/>
            <pc:sldLayoutMk cId="800008144" sldId="2147483844"/>
          </pc:sldLayoutMkLst>
        </pc:sldLayoutChg>
        <pc:sldLayoutChg chg="add del">
          <pc:chgData name="Veija, Aleksi" userId="S::aleksi.j.veija@sedu.fi::9ac58dcd-7333-4028-8d35-c02e9cd36f4f" providerId="AD" clId="Web-{10CD5F5B-C923-4938-A22C-793E194F2EEA}" dt="2020-12-09T17:24:49.128" v="27"/>
          <pc:sldLayoutMkLst>
            <pc:docMk/>
            <pc:sldMasterMk cId="1446969440" sldId="2147483846"/>
            <pc:sldLayoutMk cId="2479154197" sldId="2147483845"/>
          </pc:sldLayoutMkLst>
        </pc:sldLayoutChg>
      </pc:sldMasterChg>
    </pc:docChg>
  </pc:docChgLst>
</pc:chgInfo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4" Type="http://schemas.openxmlformats.org/officeDocument/2006/relationships/image" Target="../media/image7.sv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10" Type="http://schemas.openxmlformats.org/officeDocument/2006/relationships/image" Target="../media/image29.svg"/><Relationship Id="rId4" Type="http://schemas.openxmlformats.org/officeDocument/2006/relationships/image" Target="../media/image23.svg"/><Relationship Id="rId9" Type="http://schemas.openxmlformats.org/officeDocument/2006/relationships/image" Target="../media/image28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4" Type="http://schemas.openxmlformats.org/officeDocument/2006/relationships/image" Target="../media/image7.sv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10" Type="http://schemas.openxmlformats.org/officeDocument/2006/relationships/image" Target="../media/image29.svg"/><Relationship Id="rId4" Type="http://schemas.openxmlformats.org/officeDocument/2006/relationships/image" Target="../media/image23.svg"/><Relationship Id="rId9" Type="http://schemas.openxmlformats.org/officeDocument/2006/relationships/image" Target="../media/image28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B7B7948-AE06-40EE-8C39-1A2AD367B079}" type="doc">
      <dgm:prSet loTypeId="urn:microsoft.com/office/officeart/2005/8/layout/default" loCatId="list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43CBB4D8-A86E-48B3-B8CB-11E5D0DDBAEF}">
      <dgm:prSet/>
      <dgm:spPr/>
      <dgm:t>
        <a:bodyPr/>
        <a:lstStyle/>
        <a:p>
          <a:pPr rtl="0"/>
          <a:r>
            <a:rPr lang="fi-FI" dirty="0"/>
            <a:t>Projektin alkuperäinen budjetti oli oikeastaan "vähemmän mitä Avecomin laite maksaa", mutta lopulta päädyttiin</a:t>
          </a:r>
          <a:r>
            <a:rPr lang="fi-FI" dirty="0">
              <a:latin typeface="Bembo" panose="020F0302020204030204"/>
            </a:rPr>
            <a:t> </a:t>
          </a:r>
          <a:r>
            <a:rPr lang="fi-FI" dirty="0"/>
            <a:t>n. 500€ budjettiin.</a:t>
          </a:r>
          <a:endParaRPr lang="fi-FI" dirty="0">
            <a:latin typeface="Bembo" panose="020F0302020204030204"/>
          </a:endParaRPr>
        </a:p>
      </dgm:t>
    </dgm:pt>
    <dgm:pt modelId="{1084B928-5EA6-4B81-B182-05570D9F4A91}" type="parTrans" cxnId="{B4E860A0-6BE3-4112-BDFF-6F2684C31ADD}">
      <dgm:prSet/>
      <dgm:spPr/>
      <dgm:t>
        <a:bodyPr/>
        <a:lstStyle/>
        <a:p>
          <a:endParaRPr lang="en-US"/>
        </a:p>
      </dgm:t>
    </dgm:pt>
    <dgm:pt modelId="{475DB5CA-D631-41F1-A16C-BF755B6014C8}" type="sibTrans" cxnId="{B4E860A0-6BE3-4112-BDFF-6F2684C31ADD}">
      <dgm:prSet/>
      <dgm:spPr/>
      <dgm:t>
        <a:bodyPr/>
        <a:lstStyle/>
        <a:p>
          <a:endParaRPr lang="en-US"/>
        </a:p>
      </dgm:t>
    </dgm:pt>
    <dgm:pt modelId="{F52442F4-0B29-4EC4-A6C8-737DD797443D}">
      <dgm:prSet/>
      <dgm:spPr/>
      <dgm:t>
        <a:bodyPr/>
        <a:lstStyle/>
        <a:p>
          <a:r>
            <a:rPr lang="fi-FI" dirty="0"/>
            <a:t>Lopulliseen laitteeseen rahaa meni 133 euroa ja 79 senttiä (ei sisällä koululta löytyviä osia).</a:t>
          </a:r>
        </a:p>
      </dgm:t>
    </dgm:pt>
    <dgm:pt modelId="{052D8571-B0DA-4C40-9835-AEFB0FC5C54E}" type="parTrans" cxnId="{F8C01718-9448-474D-BFE1-58D7EFDA23BC}">
      <dgm:prSet/>
      <dgm:spPr/>
      <dgm:t>
        <a:bodyPr/>
        <a:lstStyle/>
        <a:p>
          <a:endParaRPr lang="en-US"/>
        </a:p>
      </dgm:t>
    </dgm:pt>
    <dgm:pt modelId="{B08A5D2D-7664-405D-A939-5235377DD80F}" type="sibTrans" cxnId="{F8C01718-9448-474D-BFE1-58D7EFDA23BC}">
      <dgm:prSet/>
      <dgm:spPr/>
      <dgm:t>
        <a:bodyPr/>
        <a:lstStyle/>
        <a:p>
          <a:endParaRPr lang="en-US"/>
        </a:p>
      </dgm:t>
    </dgm:pt>
    <dgm:pt modelId="{78E23A9A-8D09-406C-9C4A-02FBE70F44F2}" type="pres">
      <dgm:prSet presAssocID="{3B7B7948-AE06-40EE-8C39-1A2AD367B079}" presName="diagram" presStyleCnt="0">
        <dgm:presLayoutVars>
          <dgm:dir/>
          <dgm:resizeHandles val="exact"/>
        </dgm:presLayoutVars>
      </dgm:prSet>
      <dgm:spPr/>
    </dgm:pt>
    <dgm:pt modelId="{F8D6B110-A1CD-4DA6-BCEF-FDDC6A5A8708}" type="pres">
      <dgm:prSet presAssocID="{43CBB4D8-A86E-48B3-B8CB-11E5D0DDBAEF}" presName="node" presStyleLbl="node1" presStyleIdx="0" presStyleCnt="2">
        <dgm:presLayoutVars>
          <dgm:bulletEnabled val="1"/>
        </dgm:presLayoutVars>
      </dgm:prSet>
      <dgm:spPr/>
    </dgm:pt>
    <dgm:pt modelId="{64DCDC11-BF34-4209-9DA7-F9DBBABAF774}" type="pres">
      <dgm:prSet presAssocID="{475DB5CA-D631-41F1-A16C-BF755B6014C8}" presName="sibTrans" presStyleCnt="0"/>
      <dgm:spPr/>
    </dgm:pt>
    <dgm:pt modelId="{16F6A1F5-A310-448A-A83D-636EE6E0B656}" type="pres">
      <dgm:prSet presAssocID="{F52442F4-0B29-4EC4-A6C8-737DD797443D}" presName="node" presStyleLbl="node1" presStyleIdx="1" presStyleCnt="2">
        <dgm:presLayoutVars>
          <dgm:bulletEnabled val="1"/>
        </dgm:presLayoutVars>
      </dgm:prSet>
      <dgm:spPr/>
    </dgm:pt>
  </dgm:ptLst>
  <dgm:cxnLst>
    <dgm:cxn modelId="{9AC5FD11-DEA8-4755-B844-6E3A39A535BD}" type="presOf" srcId="{43CBB4D8-A86E-48B3-B8CB-11E5D0DDBAEF}" destId="{F8D6B110-A1CD-4DA6-BCEF-FDDC6A5A8708}" srcOrd="0" destOrd="0" presId="urn:microsoft.com/office/officeart/2005/8/layout/default"/>
    <dgm:cxn modelId="{F8C01718-9448-474D-BFE1-58D7EFDA23BC}" srcId="{3B7B7948-AE06-40EE-8C39-1A2AD367B079}" destId="{F52442F4-0B29-4EC4-A6C8-737DD797443D}" srcOrd="1" destOrd="0" parTransId="{052D8571-B0DA-4C40-9835-AEFB0FC5C54E}" sibTransId="{B08A5D2D-7664-405D-A939-5235377DD80F}"/>
    <dgm:cxn modelId="{089DE926-DA2D-44B0-B615-220EAA98198F}" type="presOf" srcId="{3B7B7948-AE06-40EE-8C39-1A2AD367B079}" destId="{78E23A9A-8D09-406C-9C4A-02FBE70F44F2}" srcOrd="0" destOrd="0" presId="urn:microsoft.com/office/officeart/2005/8/layout/default"/>
    <dgm:cxn modelId="{B4E860A0-6BE3-4112-BDFF-6F2684C31ADD}" srcId="{3B7B7948-AE06-40EE-8C39-1A2AD367B079}" destId="{43CBB4D8-A86E-48B3-B8CB-11E5D0DDBAEF}" srcOrd="0" destOrd="0" parTransId="{1084B928-5EA6-4B81-B182-05570D9F4A91}" sibTransId="{475DB5CA-D631-41F1-A16C-BF755B6014C8}"/>
    <dgm:cxn modelId="{26A9E4CE-92E4-4A59-81C7-D3D52FB615AE}" type="presOf" srcId="{F52442F4-0B29-4EC4-A6C8-737DD797443D}" destId="{16F6A1F5-A310-448A-A83D-636EE6E0B656}" srcOrd="0" destOrd="0" presId="urn:microsoft.com/office/officeart/2005/8/layout/default"/>
    <dgm:cxn modelId="{70E8872B-77CE-4A86-A653-43945D2F05D6}" type="presParOf" srcId="{78E23A9A-8D09-406C-9C4A-02FBE70F44F2}" destId="{F8D6B110-A1CD-4DA6-BCEF-FDDC6A5A8708}" srcOrd="0" destOrd="0" presId="urn:microsoft.com/office/officeart/2005/8/layout/default"/>
    <dgm:cxn modelId="{A393E485-5654-4BF8-870C-55E7C8771E33}" type="presParOf" srcId="{78E23A9A-8D09-406C-9C4A-02FBE70F44F2}" destId="{64DCDC11-BF34-4209-9DA7-F9DBBABAF774}" srcOrd="1" destOrd="0" presId="urn:microsoft.com/office/officeart/2005/8/layout/default"/>
    <dgm:cxn modelId="{FA5A27D8-1695-4DB6-832A-F55638A304D6}" type="presParOf" srcId="{78E23A9A-8D09-406C-9C4A-02FBE70F44F2}" destId="{16F6A1F5-A310-448A-A83D-636EE6E0B656}" srcOrd="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CCEA171-9A47-436F-BAAD-F6F26E006C83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611BCF29-1F64-498B-8F6B-77C787619EEA}">
      <dgm:prSet/>
      <dgm:spPr/>
      <dgm:t>
        <a:bodyPr/>
        <a:lstStyle/>
        <a:p>
          <a:r>
            <a:rPr lang="fi-FI" dirty="0"/>
            <a:t>Projekti alkoi 10.8.2020 kun todettiin Arduinon yhteensopivuus </a:t>
          </a:r>
          <a:r>
            <a:rPr lang="fi-FI" dirty="0" err="1"/>
            <a:t>Atem</a:t>
          </a:r>
          <a:r>
            <a:rPr lang="fi-FI" dirty="0"/>
            <a:t> Television Studion kanssa.</a:t>
          </a:r>
        </a:p>
      </dgm:t>
    </dgm:pt>
    <dgm:pt modelId="{43CC8B41-F44B-4023-AC25-DC81F9534D37}" type="parTrans" cxnId="{BCB631EE-02EA-4B84-8E5D-F644D86D6204}">
      <dgm:prSet/>
      <dgm:spPr/>
      <dgm:t>
        <a:bodyPr/>
        <a:lstStyle/>
        <a:p>
          <a:endParaRPr lang="en-US"/>
        </a:p>
      </dgm:t>
    </dgm:pt>
    <dgm:pt modelId="{9B05ECA9-5A82-444B-8A79-1A105C09CFDB}" type="sibTrans" cxnId="{BCB631EE-02EA-4B84-8E5D-F644D86D6204}">
      <dgm:prSet/>
      <dgm:spPr/>
      <dgm:t>
        <a:bodyPr/>
        <a:lstStyle/>
        <a:p>
          <a:endParaRPr lang="en-US"/>
        </a:p>
      </dgm:t>
    </dgm:pt>
    <dgm:pt modelId="{2861C2D3-9205-4A3E-BCC9-B2EDC2785E60}">
      <dgm:prSet/>
      <dgm:spPr/>
      <dgm:t>
        <a:bodyPr/>
        <a:lstStyle/>
        <a:p>
          <a:r>
            <a:rPr lang="fi-FI" dirty="0"/>
            <a:t>Alussa tehtiin erilaisia kytkentöjä koekytkentäalustalle ja huomattiin että Arduinon ulostulot eivät riitä, joten otettiin käyttöön 74HC595 </a:t>
          </a:r>
          <a:r>
            <a:rPr lang="fi-FI" dirty="0" err="1"/>
            <a:t>shiftregister</a:t>
          </a:r>
          <a:r>
            <a:rPr lang="fi-FI" dirty="0"/>
            <a:t> piiri, jolla saa muutettua 3 ulostuloa Arduinosta 8 ulostuloksi.</a:t>
          </a:r>
        </a:p>
      </dgm:t>
    </dgm:pt>
    <dgm:pt modelId="{AE50072E-9096-4E62-8FA7-0DACAF840EFD}" type="parTrans" cxnId="{18C72E5A-878A-4247-9C29-3CCBE7946E4E}">
      <dgm:prSet/>
      <dgm:spPr/>
      <dgm:t>
        <a:bodyPr/>
        <a:lstStyle/>
        <a:p>
          <a:endParaRPr lang="en-US"/>
        </a:p>
      </dgm:t>
    </dgm:pt>
    <dgm:pt modelId="{7CB24C65-B1BC-45F6-8D13-111A14222E3D}" type="sibTrans" cxnId="{18C72E5A-878A-4247-9C29-3CCBE7946E4E}">
      <dgm:prSet/>
      <dgm:spPr/>
      <dgm:t>
        <a:bodyPr/>
        <a:lstStyle/>
        <a:p>
          <a:endParaRPr lang="en-US"/>
        </a:p>
      </dgm:t>
    </dgm:pt>
    <dgm:pt modelId="{CE4B11F7-735C-42C8-8CE7-F3BF79E296FB}" type="pres">
      <dgm:prSet presAssocID="{CCCEA171-9A47-436F-BAAD-F6F26E006C83}" presName="root" presStyleCnt="0">
        <dgm:presLayoutVars>
          <dgm:dir/>
          <dgm:resizeHandles val="exact"/>
        </dgm:presLayoutVars>
      </dgm:prSet>
      <dgm:spPr/>
    </dgm:pt>
    <dgm:pt modelId="{62E6C208-7BB3-4ABF-9EC1-0DC8C297FF26}" type="pres">
      <dgm:prSet presAssocID="{611BCF29-1F64-498B-8F6B-77C787619EEA}" presName="compNode" presStyleCnt="0"/>
      <dgm:spPr/>
    </dgm:pt>
    <dgm:pt modelId="{FBBDB0C2-A33E-447D-A5AE-3E12574B54D5}" type="pres">
      <dgm:prSet presAssocID="{611BCF29-1F64-498B-8F6B-77C787619EEA}" presName="bgRect" presStyleLbl="bgShp" presStyleIdx="0" presStyleCnt="2"/>
      <dgm:spPr/>
    </dgm:pt>
    <dgm:pt modelId="{6209725F-99CC-4232-8DE2-F8C8A9C79483}" type="pres">
      <dgm:prSet presAssocID="{611BCF29-1F64-498B-8F6B-77C787619EEA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ammer"/>
        </a:ext>
      </dgm:extLst>
    </dgm:pt>
    <dgm:pt modelId="{C1EF5091-FB8E-4698-A93C-6515E3028435}" type="pres">
      <dgm:prSet presAssocID="{611BCF29-1F64-498B-8F6B-77C787619EEA}" presName="spaceRect" presStyleCnt="0"/>
      <dgm:spPr/>
    </dgm:pt>
    <dgm:pt modelId="{FDD88E6E-EAFC-4740-8AA3-3A5C1C60DE99}" type="pres">
      <dgm:prSet presAssocID="{611BCF29-1F64-498B-8F6B-77C787619EEA}" presName="parTx" presStyleLbl="revTx" presStyleIdx="0" presStyleCnt="2">
        <dgm:presLayoutVars>
          <dgm:chMax val="0"/>
          <dgm:chPref val="0"/>
        </dgm:presLayoutVars>
      </dgm:prSet>
      <dgm:spPr/>
    </dgm:pt>
    <dgm:pt modelId="{47541229-584B-4AFC-A0F5-9786B1DEDD7C}" type="pres">
      <dgm:prSet presAssocID="{9B05ECA9-5A82-444B-8A79-1A105C09CFDB}" presName="sibTrans" presStyleCnt="0"/>
      <dgm:spPr/>
    </dgm:pt>
    <dgm:pt modelId="{367946DA-3AD3-4D8E-9690-DE7C7CEB27D3}" type="pres">
      <dgm:prSet presAssocID="{2861C2D3-9205-4A3E-BCC9-B2EDC2785E60}" presName="compNode" presStyleCnt="0"/>
      <dgm:spPr/>
    </dgm:pt>
    <dgm:pt modelId="{73810E1C-00F6-40F3-8EB0-4F1836C64D0F}" type="pres">
      <dgm:prSet presAssocID="{2861C2D3-9205-4A3E-BCC9-B2EDC2785E60}" presName="bgRect" presStyleLbl="bgShp" presStyleIdx="1" presStyleCnt="2"/>
      <dgm:spPr/>
    </dgm:pt>
    <dgm:pt modelId="{1D7497B1-0453-48F4-925C-855F8A24BE73}" type="pres">
      <dgm:prSet presAssocID="{2861C2D3-9205-4A3E-BCC9-B2EDC2785E60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419BD88B-217C-4449-A9FF-6636A7C41F31}" type="pres">
      <dgm:prSet presAssocID="{2861C2D3-9205-4A3E-BCC9-B2EDC2785E60}" presName="spaceRect" presStyleCnt="0"/>
      <dgm:spPr/>
    </dgm:pt>
    <dgm:pt modelId="{4441041F-A205-4C9D-BBA3-6489E6EDFFCD}" type="pres">
      <dgm:prSet presAssocID="{2861C2D3-9205-4A3E-BCC9-B2EDC2785E60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8C372D43-6885-4294-B7EE-F94802B7DFE5}" type="presOf" srcId="{2861C2D3-9205-4A3E-BCC9-B2EDC2785E60}" destId="{4441041F-A205-4C9D-BBA3-6489E6EDFFCD}" srcOrd="0" destOrd="0" presId="urn:microsoft.com/office/officeart/2018/2/layout/IconVerticalSolidList"/>
    <dgm:cxn modelId="{18C72E5A-878A-4247-9C29-3CCBE7946E4E}" srcId="{CCCEA171-9A47-436F-BAAD-F6F26E006C83}" destId="{2861C2D3-9205-4A3E-BCC9-B2EDC2785E60}" srcOrd="1" destOrd="0" parTransId="{AE50072E-9096-4E62-8FA7-0DACAF840EFD}" sibTransId="{7CB24C65-B1BC-45F6-8D13-111A14222E3D}"/>
    <dgm:cxn modelId="{EA428E89-4DC0-440D-A41B-C744E1174CA0}" type="presOf" srcId="{CCCEA171-9A47-436F-BAAD-F6F26E006C83}" destId="{CE4B11F7-735C-42C8-8CE7-F3BF79E296FB}" srcOrd="0" destOrd="0" presId="urn:microsoft.com/office/officeart/2018/2/layout/IconVerticalSolidList"/>
    <dgm:cxn modelId="{19AF5CD2-7477-4BC5-ADD9-D8481E61EE75}" type="presOf" srcId="{611BCF29-1F64-498B-8F6B-77C787619EEA}" destId="{FDD88E6E-EAFC-4740-8AA3-3A5C1C60DE99}" srcOrd="0" destOrd="0" presId="urn:microsoft.com/office/officeart/2018/2/layout/IconVerticalSolidList"/>
    <dgm:cxn modelId="{BCB631EE-02EA-4B84-8E5D-F644D86D6204}" srcId="{CCCEA171-9A47-436F-BAAD-F6F26E006C83}" destId="{611BCF29-1F64-498B-8F6B-77C787619EEA}" srcOrd="0" destOrd="0" parTransId="{43CC8B41-F44B-4023-AC25-DC81F9534D37}" sibTransId="{9B05ECA9-5A82-444B-8A79-1A105C09CFDB}"/>
    <dgm:cxn modelId="{E56BC38C-A67C-488E-B860-7CBEE25BD06A}" type="presParOf" srcId="{CE4B11F7-735C-42C8-8CE7-F3BF79E296FB}" destId="{62E6C208-7BB3-4ABF-9EC1-0DC8C297FF26}" srcOrd="0" destOrd="0" presId="urn:microsoft.com/office/officeart/2018/2/layout/IconVerticalSolidList"/>
    <dgm:cxn modelId="{EAAB9B31-A132-4596-A357-4B3EF3710DA7}" type="presParOf" srcId="{62E6C208-7BB3-4ABF-9EC1-0DC8C297FF26}" destId="{FBBDB0C2-A33E-447D-A5AE-3E12574B54D5}" srcOrd="0" destOrd="0" presId="urn:microsoft.com/office/officeart/2018/2/layout/IconVerticalSolidList"/>
    <dgm:cxn modelId="{1CA48B00-0CE8-4492-8657-942191328791}" type="presParOf" srcId="{62E6C208-7BB3-4ABF-9EC1-0DC8C297FF26}" destId="{6209725F-99CC-4232-8DE2-F8C8A9C79483}" srcOrd="1" destOrd="0" presId="urn:microsoft.com/office/officeart/2018/2/layout/IconVerticalSolidList"/>
    <dgm:cxn modelId="{0BC47A4F-CAE1-45A3-98A1-C4C619E44329}" type="presParOf" srcId="{62E6C208-7BB3-4ABF-9EC1-0DC8C297FF26}" destId="{C1EF5091-FB8E-4698-A93C-6515E3028435}" srcOrd="2" destOrd="0" presId="urn:microsoft.com/office/officeart/2018/2/layout/IconVerticalSolidList"/>
    <dgm:cxn modelId="{9826A96D-4F9A-4C65-B654-5749B1E99FD2}" type="presParOf" srcId="{62E6C208-7BB3-4ABF-9EC1-0DC8C297FF26}" destId="{FDD88E6E-EAFC-4740-8AA3-3A5C1C60DE99}" srcOrd="3" destOrd="0" presId="urn:microsoft.com/office/officeart/2018/2/layout/IconVerticalSolidList"/>
    <dgm:cxn modelId="{3375E736-5DFA-4BDA-9FCB-E5E6CD7F110D}" type="presParOf" srcId="{CE4B11F7-735C-42C8-8CE7-F3BF79E296FB}" destId="{47541229-584B-4AFC-A0F5-9786B1DEDD7C}" srcOrd="1" destOrd="0" presId="urn:microsoft.com/office/officeart/2018/2/layout/IconVerticalSolidList"/>
    <dgm:cxn modelId="{552DBF82-D1CC-46DC-A361-B0E7731E2570}" type="presParOf" srcId="{CE4B11F7-735C-42C8-8CE7-F3BF79E296FB}" destId="{367946DA-3AD3-4D8E-9690-DE7C7CEB27D3}" srcOrd="2" destOrd="0" presId="urn:microsoft.com/office/officeart/2018/2/layout/IconVerticalSolidList"/>
    <dgm:cxn modelId="{6EFE561F-9F55-4C31-ABC9-EF70C0417B6C}" type="presParOf" srcId="{367946DA-3AD3-4D8E-9690-DE7C7CEB27D3}" destId="{73810E1C-00F6-40F3-8EB0-4F1836C64D0F}" srcOrd="0" destOrd="0" presId="urn:microsoft.com/office/officeart/2018/2/layout/IconVerticalSolidList"/>
    <dgm:cxn modelId="{8745E6CC-C0A0-480B-90EF-D54AD3BCB335}" type="presParOf" srcId="{367946DA-3AD3-4D8E-9690-DE7C7CEB27D3}" destId="{1D7497B1-0453-48F4-925C-855F8A24BE73}" srcOrd="1" destOrd="0" presId="urn:microsoft.com/office/officeart/2018/2/layout/IconVerticalSolidList"/>
    <dgm:cxn modelId="{DDC4D36E-79BB-4D0D-952C-DAFF8B2A30A4}" type="presParOf" srcId="{367946DA-3AD3-4D8E-9690-DE7C7CEB27D3}" destId="{419BD88B-217C-4449-A9FF-6636A7C41F31}" srcOrd="2" destOrd="0" presId="urn:microsoft.com/office/officeart/2018/2/layout/IconVerticalSolidList"/>
    <dgm:cxn modelId="{0E60D3E4-DCAF-4DE5-AA39-07C18FD30643}" type="presParOf" srcId="{367946DA-3AD3-4D8E-9690-DE7C7CEB27D3}" destId="{4441041F-A205-4C9D-BBA3-6489E6EDFFCD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D986C00-DD16-4D11-A879-D712BD77CCEC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6DC4CB8E-2322-4B15-B899-6BDE4C83935C}">
      <dgm:prSet/>
      <dgm:spPr/>
      <dgm:t>
        <a:bodyPr/>
        <a:lstStyle/>
        <a:p>
          <a:pPr>
            <a:defRPr cap="all"/>
          </a:pPr>
          <a:r>
            <a:rPr lang="fi-FI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Tehtiin toinen </a:t>
          </a:r>
          <a:r>
            <a:rPr lang="fi-FI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protoboard</a:t>
          </a:r>
          <a:r>
            <a:rPr lang="fi-FI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pelkille ledeille ja </a:t>
          </a:r>
          <a:r>
            <a:rPr lang="fi-FI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shiftregisterille</a:t>
          </a:r>
          <a:r>
            <a:rPr lang="fi-FI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.</a:t>
          </a:r>
        </a:p>
      </dgm:t>
    </dgm:pt>
    <dgm:pt modelId="{AFF5A665-33D4-4526-97F3-4B444488354E}" type="parTrans" cxnId="{B990A2E3-4568-43F5-A4BB-95929FF025BA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43E0C080-D5DF-4C0E-B6DC-53F5749061DC}" type="sibTrans" cxnId="{B990A2E3-4568-43F5-A4BB-95929FF025BA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32D084F9-2829-4879-991B-66881616F948}">
      <dgm:prSet/>
      <dgm:spPr/>
      <dgm:t>
        <a:bodyPr/>
        <a:lstStyle/>
        <a:p>
          <a:pPr>
            <a:defRPr cap="all"/>
          </a:pPr>
          <a:r>
            <a:rPr lang="fi-FI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Toinen </a:t>
          </a:r>
          <a:r>
            <a:rPr lang="fi-FI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protoboard</a:t>
          </a:r>
          <a:r>
            <a:rPr lang="fi-FI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liitetään suoraan ensimmäisen </a:t>
          </a:r>
          <a:r>
            <a:rPr lang="fi-FI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protoboardin</a:t>
          </a:r>
          <a:r>
            <a:rPr lang="fi-FI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päälle.</a:t>
          </a:r>
        </a:p>
      </dgm:t>
    </dgm:pt>
    <dgm:pt modelId="{7F2A43D1-BCE5-4818-9D8D-BC594E0B8D54}" type="parTrans" cxnId="{6F933F80-7E08-435A-AD5C-929DA10A51C5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CE2FFAB1-8C2D-4EC4-996E-BDF82E669DBF}" type="sibTrans" cxnId="{6F933F80-7E08-435A-AD5C-929DA10A51C5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7A115B31-F9C9-413B-8260-D713AAE345F8}" type="pres">
      <dgm:prSet presAssocID="{8D986C00-DD16-4D11-A879-D712BD77CCEC}" presName="diagram" presStyleCnt="0">
        <dgm:presLayoutVars>
          <dgm:dir/>
          <dgm:resizeHandles val="exact"/>
        </dgm:presLayoutVars>
      </dgm:prSet>
      <dgm:spPr/>
    </dgm:pt>
    <dgm:pt modelId="{5A3635C3-A08A-4388-BE66-1C0C8B5F95D9}" type="pres">
      <dgm:prSet presAssocID="{6DC4CB8E-2322-4B15-B899-6BDE4C83935C}" presName="node" presStyleLbl="node1" presStyleIdx="0" presStyleCnt="2">
        <dgm:presLayoutVars>
          <dgm:bulletEnabled val="1"/>
        </dgm:presLayoutVars>
      </dgm:prSet>
      <dgm:spPr/>
    </dgm:pt>
    <dgm:pt modelId="{FC2DB7CD-8AD6-437B-9601-9914260F048E}" type="pres">
      <dgm:prSet presAssocID="{43E0C080-D5DF-4C0E-B6DC-53F5749061DC}" presName="sibTrans" presStyleCnt="0"/>
      <dgm:spPr/>
    </dgm:pt>
    <dgm:pt modelId="{9905B58B-A7F6-4C9C-827F-A2F4BA771F60}" type="pres">
      <dgm:prSet presAssocID="{32D084F9-2829-4879-991B-66881616F948}" presName="node" presStyleLbl="node1" presStyleIdx="1" presStyleCnt="2">
        <dgm:presLayoutVars>
          <dgm:bulletEnabled val="1"/>
        </dgm:presLayoutVars>
      </dgm:prSet>
      <dgm:spPr/>
    </dgm:pt>
  </dgm:ptLst>
  <dgm:cxnLst>
    <dgm:cxn modelId="{6985883B-9AFC-4265-AC33-354F379AFA8A}" type="presOf" srcId="{6DC4CB8E-2322-4B15-B899-6BDE4C83935C}" destId="{5A3635C3-A08A-4388-BE66-1C0C8B5F95D9}" srcOrd="0" destOrd="0" presId="urn:microsoft.com/office/officeart/2005/8/layout/default"/>
    <dgm:cxn modelId="{571D1A3D-536B-4E6A-A902-1784725F2F04}" type="presOf" srcId="{8D986C00-DD16-4D11-A879-D712BD77CCEC}" destId="{7A115B31-F9C9-413B-8260-D713AAE345F8}" srcOrd="0" destOrd="0" presId="urn:microsoft.com/office/officeart/2005/8/layout/default"/>
    <dgm:cxn modelId="{F882F543-F5CA-4CCC-BEBA-CBA56298CFC6}" type="presOf" srcId="{32D084F9-2829-4879-991B-66881616F948}" destId="{9905B58B-A7F6-4C9C-827F-A2F4BA771F60}" srcOrd="0" destOrd="0" presId="urn:microsoft.com/office/officeart/2005/8/layout/default"/>
    <dgm:cxn modelId="{6F933F80-7E08-435A-AD5C-929DA10A51C5}" srcId="{8D986C00-DD16-4D11-A879-D712BD77CCEC}" destId="{32D084F9-2829-4879-991B-66881616F948}" srcOrd="1" destOrd="0" parTransId="{7F2A43D1-BCE5-4818-9D8D-BC594E0B8D54}" sibTransId="{CE2FFAB1-8C2D-4EC4-996E-BDF82E669DBF}"/>
    <dgm:cxn modelId="{B990A2E3-4568-43F5-A4BB-95929FF025BA}" srcId="{8D986C00-DD16-4D11-A879-D712BD77CCEC}" destId="{6DC4CB8E-2322-4B15-B899-6BDE4C83935C}" srcOrd="0" destOrd="0" parTransId="{AFF5A665-33D4-4526-97F3-4B444488354E}" sibTransId="{43E0C080-D5DF-4C0E-B6DC-53F5749061DC}"/>
    <dgm:cxn modelId="{9545D463-A18D-4313-935A-F919F01066BD}" type="presParOf" srcId="{7A115B31-F9C9-413B-8260-D713AAE345F8}" destId="{5A3635C3-A08A-4388-BE66-1C0C8B5F95D9}" srcOrd="0" destOrd="0" presId="urn:microsoft.com/office/officeart/2005/8/layout/default"/>
    <dgm:cxn modelId="{C98E72B5-7391-4E57-BCE6-ED227E9CCE66}" type="presParOf" srcId="{7A115B31-F9C9-413B-8260-D713AAE345F8}" destId="{FC2DB7CD-8AD6-437B-9601-9914260F048E}" srcOrd="1" destOrd="0" presId="urn:microsoft.com/office/officeart/2005/8/layout/default"/>
    <dgm:cxn modelId="{F4720559-2F8B-4F60-BF8E-FBD1BD38FCBA}" type="presParOf" srcId="{7A115B31-F9C9-413B-8260-D713AAE345F8}" destId="{9905B58B-A7F6-4C9C-827F-A2F4BA771F60}" srcOrd="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CCEA171-9A47-436F-BAAD-F6F26E006C83}" type="doc">
      <dgm:prSet loTypeId="urn:microsoft.com/office/officeart/2005/8/layout/hProcess10" loCatId="process" qsTypeId="urn:microsoft.com/office/officeart/2005/8/quickstyle/simple1" qsCatId="simple" csTypeId="urn:microsoft.com/office/officeart/2005/8/colors/accent2_5" csCatId="accent2" phldr="1"/>
      <dgm:spPr/>
      <dgm:t>
        <a:bodyPr/>
        <a:lstStyle/>
        <a:p>
          <a:endParaRPr lang="en-US"/>
        </a:p>
      </dgm:t>
    </dgm:pt>
    <dgm:pt modelId="{611BCF29-1F64-498B-8F6B-77C787619EEA}">
      <dgm:prSet/>
      <dgm:spPr/>
      <dgm:t>
        <a:bodyPr/>
        <a:lstStyle/>
        <a:p>
          <a:r>
            <a:rPr lang="fi-FI" dirty="0"/>
            <a:t>Kotelointiprosessi aloitettiin mittaamalla paikat rei’ille.</a:t>
          </a:r>
        </a:p>
      </dgm:t>
    </dgm:pt>
    <dgm:pt modelId="{43CC8B41-F44B-4023-AC25-DC81F9534D37}" type="parTrans" cxnId="{BCB631EE-02EA-4B84-8E5D-F644D86D6204}">
      <dgm:prSet/>
      <dgm:spPr/>
      <dgm:t>
        <a:bodyPr/>
        <a:lstStyle/>
        <a:p>
          <a:endParaRPr lang="en-US"/>
        </a:p>
      </dgm:t>
    </dgm:pt>
    <dgm:pt modelId="{9B05ECA9-5A82-444B-8A79-1A105C09CFDB}" type="sibTrans" cxnId="{BCB631EE-02EA-4B84-8E5D-F644D86D6204}">
      <dgm:prSet/>
      <dgm:spPr/>
      <dgm:t>
        <a:bodyPr/>
        <a:lstStyle/>
        <a:p>
          <a:endParaRPr lang="en-US"/>
        </a:p>
      </dgm:t>
    </dgm:pt>
    <dgm:pt modelId="{2861C2D3-9205-4A3E-BCC9-B2EDC2785E60}">
      <dgm:prSet/>
      <dgm:spPr/>
      <dgm:t>
        <a:bodyPr/>
        <a:lstStyle/>
        <a:p>
          <a:r>
            <a:rPr lang="fi-FI" dirty="0"/>
            <a:t>Tehtiin reiät akkuporakoneella ja </a:t>
          </a:r>
          <a:r>
            <a:rPr lang="fi-FI" dirty="0" err="1"/>
            <a:t>Dremelillä</a:t>
          </a:r>
          <a:r>
            <a:rPr lang="fi-FI" dirty="0"/>
            <a:t>.</a:t>
          </a:r>
        </a:p>
      </dgm:t>
    </dgm:pt>
    <dgm:pt modelId="{AE50072E-9096-4E62-8FA7-0DACAF840EFD}" type="parTrans" cxnId="{18C72E5A-878A-4247-9C29-3CCBE7946E4E}">
      <dgm:prSet/>
      <dgm:spPr/>
      <dgm:t>
        <a:bodyPr/>
        <a:lstStyle/>
        <a:p>
          <a:endParaRPr lang="en-US"/>
        </a:p>
      </dgm:t>
    </dgm:pt>
    <dgm:pt modelId="{7CB24C65-B1BC-45F6-8D13-111A14222E3D}" type="sibTrans" cxnId="{18C72E5A-878A-4247-9C29-3CCBE7946E4E}">
      <dgm:prSet/>
      <dgm:spPr/>
      <dgm:t>
        <a:bodyPr/>
        <a:lstStyle/>
        <a:p>
          <a:endParaRPr lang="en-US"/>
        </a:p>
      </dgm:t>
    </dgm:pt>
    <dgm:pt modelId="{2337D736-3083-47CC-852C-CFAA52C1C3C8}">
      <dgm:prSet/>
      <dgm:spPr/>
      <dgm:t>
        <a:bodyPr/>
        <a:lstStyle/>
        <a:p>
          <a:r>
            <a:rPr lang="fi-FI" dirty="0"/>
            <a:t>Asetettiin piirilevy koteloon.</a:t>
          </a:r>
        </a:p>
      </dgm:t>
    </dgm:pt>
    <dgm:pt modelId="{689A5E41-B00E-44E2-BE7D-046FFD3CFE7F}" type="parTrans" cxnId="{1C8E7C72-4CFA-4499-9683-92F6042F5258}">
      <dgm:prSet/>
      <dgm:spPr/>
      <dgm:t>
        <a:bodyPr/>
        <a:lstStyle/>
        <a:p>
          <a:endParaRPr lang="fi-FI"/>
        </a:p>
      </dgm:t>
    </dgm:pt>
    <dgm:pt modelId="{61B2C78F-8094-4DE1-99C6-89E53CE660F2}" type="sibTrans" cxnId="{1C8E7C72-4CFA-4499-9683-92F6042F5258}">
      <dgm:prSet/>
      <dgm:spPr/>
      <dgm:t>
        <a:bodyPr/>
        <a:lstStyle/>
        <a:p>
          <a:endParaRPr lang="fi-FI"/>
        </a:p>
      </dgm:t>
    </dgm:pt>
    <dgm:pt modelId="{B8282298-C328-40B9-B166-311D1FA1D43E}">
      <dgm:prSet/>
      <dgm:spPr/>
      <dgm:t>
        <a:bodyPr/>
        <a:lstStyle/>
        <a:p>
          <a:r>
            <a:rPr lang="fi-FI" dirty="0"/>
            <a:t>Laitettiin vielä virtaliitin ja </a:t>
          </a:r>
          <a:r>
            <a:rPr lang="fi-FI" dirty="0" err="1"/>
            <a:t>reset</a:t>
          </a:r>
          <a:r>
            <a:rPr lang="fi-FI" dirty="0"/>
            <a:t> –nappi koteloon.</a:t>
          </a:r>
        </a:p>
      </dgm:t>
    </dgm:pt>
    <dgm:pt modelId="{8D6DD4D0-F308-4621-A6A1-E31DDAF33B50}" type="parTrans" cxnId="{1AB77723-34FE-4CF2-845B-D019520DD331}">
      <dgm:prSet/>
      <dgm:spPr/>
      <dgm:t>
        <a:bodyPr/>
        <a:lstStyle/>
        <a:p>
          <a:endParaRPr lang="fi-FI"/>
        </a:p>
      </dgm:t>
    </dgm:pt>
    <dgm:pt modelId="{3A12AE66-848B-4AE0-A439-7EA1BFEE576D}" type="sibTrans" cxnId="{1AB77723-34FE-4CF2-845B-D019520DD331}">
      <dgm:prSet/>
      <dgm:spPr/>
      <dgm:t>
        <a:bodyPr/>
        <a:lstStyle/>
        <a:p>
          <a:endParaRPr lang="fi-FI"/>
        </a:p>
      </dgm:t>
    </dgm:pt>
    <dgm:pt modelId="{AD0A01C5-BBF7-4A9A-97A3-DACAACE7B271}">
      <dgm:prSet/>
      <dgm:spPr/>
      <dgm:t>
        <a:bodyPr/>
        <a:lstStyle/>
        <a:p>
          <a:r>
            <a:rPr lang="fi-FI" dirty="0"/>
            <a:t>Lopuksi tulostettiin ja liimattiin tarrat koteloon.</a:t>
          </a:r>
        </a:p>
      </dgm:t>
    </dgm:pt>
    <dgm:pt modelId="{F8258521-31BC-413A-B3B1-08B501099991}" type="parTrans" cxnId="{6C7BF2C9-BDB6-45AC-A41E-22BEAFCFF437}">
      <dgm:prSet/>
      <dgm:spPr/>
      <dgm:t>
        <a:bodyPr/>
        <a:lstStyle/>
        <a:p>
          <a:endParaRPr lang="fi-FI"/>
        </a:p>
      </dgm:t>
    </dgm:pt>
    <dgm:pt modelId="{52791212-D330-4547-A0C6-FE8FEBFCF6F2}" type="sibTrans" cxnId="{6C7BF2C9-BDB6-45AC-A41E-22BEAFCFF437}">
      <dgm:prSet/>
      <dgm:spPr/>
      <dgm:t>
        <a:bodyPr/>
        <a:lstStyle/>
        <a:p>
          <a:endParaRPr lang="fi-FI"/>
        </a:p>
      </dgm:t>
    </dgm:pt>
    <dgm:pt modelId="{FB6C25F5-2B3B-4D2F-B323-1F78442AD34E}" type="pres">
      <dgm:prSet presAssocID="{CCCEA171-9A47-436F-BAAD-F6F26E006C83}" presName="Name0" presStyleCnt="0">
        <dgm:presLayoutVars>
          <dgm:dir/>
          <dgm:resizeHandles val="exact"/>
        </dgm:presLayoutVars>
      </dgm:prSet>
      <dgm:spPr/>
    </dgm:pt>
    <dgm:pt modelId="{C72E61B7-F05D-475C-881B-E9DBB51872CE}" type="pres">
      <dgm:prSet presAssocID="{611BCF29-1F64-498B-8F6B-77C787619EEA}" presName="composite" presStyleCnt="0"/>
      <dgm:spPr/>
    </dgm:pt>
    <dgm:pt modelId="{4DA6DAFB-479C-4AFB-AB9F-5FBD0A33D757}" type="pres">
      <dgm:prSet presAssocID="{611BCF29-1F64-498B-8F6B-77C787619EEA}" presName="imagSh" presStyleLbl="bgImgPlac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uler"/>
        </a:ext>
      </dgm:extLst>
    </dgm:pt>
    <dgm:pt modelId="{AD933FCF-6EB8-4442-975E-D14F4238063F}" type="pres">
      <dgm:prSet presAssocID="{611BCF29-1F64-498B-8F6B-77C787619EEA}" presName="txNode" presStyleLbl="node1" presStyleIdx="0" presStyleCnt="5">
        <dgm:presLayoutVars>
          <dgm:bulletEnabled val="1"/>
        </dgm:presLayoutVars>
      </dgm:prSet>
      <dgm:spPr/>
    </dgm:pt>
    <dgm:pt modelId="{989EB0E3-0292-45D6-94C5-671699F5FF9C}" type="pres">
      <dgm:prSet presAssocID="{9B05ECA9-5A82-444B-8A79-1A105C09CFDB}" presName="sibTrans" presStyleLbl="sibTrans2D1" presStyleIdx="0" presStyleCnt="4"/>
      <dgm:spPr/>
    </dgm:pt>
    <dgm:pt modelId="{A327C0B8-4F45-4740-A384-A8E97BAA619E}" type="pres">
      <dgm:prSet presAssocID="{9B05ECA9-5A82-444B-8A79-1A105C09CFDB}" presName="connTx" presStyleLbl="sibTrans2D1" presStyleIdx="0" presStyleCnt="4"/>
      <dgm:spPr/>
    </dgm:pt>
    <dgm:pt modelId="{1531FB04-D2FD-48D4-A0C2-47315BE0BB96}" type="pres">
      <dgm:prSet presAssocID="{2861C2D3-9205-4A3E-BCC9-B2EDC2785E60}" presName="composite" presStyleCnt="0"/>
      <dgm:spPr/>
    </dgm:pt>
    <dgm:pt modelId="{C7B53B70-E7DB-455C-B2B3-5ECA4701AFB3}" type="pres">
      <dgm:prSet presAssocID="{2861C2D3-9205-4A3E-BCC9-B2EDC2785E60}" presName="imagSh" presStyleLbl="bgImgPlace1" presStyleIdx="1" presStyleCnt="5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aw"/>
        </a:ext>
      </dgm:extLst>
    </dgm:pt>
    <dgm:pt modelId="{E861EB71-C1AB-453A-9700-3C8E60EA6B7B}" type="pres">
      <dgm:prSet presAssocID="{2861C2D3-9205-4A3E-BCC9-B2EDC2785E60}" presName="txNode" presStyleLbl="node1" presStyleIdx="1" presStyleCnt="5">
        <dgm:presLayoutVars>
          <dgm:bulletEnabled val="1"/>
        </dgm:presLayoutVars>
      </dgm:prSet>
      <dgm:spPr/>
    </dgm:pt>
    <dgm:pt modelId="{A29C64EE-84BA-4022-822D-8813666A5FA8}" type="pres">
      <dgm:prSet presAssocID="{7CB24C65-B1BC-45F6-8D13-111A14222E3D}" presName="sibTrans" presStyleLbl="sibTrans2D1" presStyleIdx="1" presStyleCnt="4"/>
      <dgm:spPr/>
    </dgm:pt>
    <dgm:pt modelId="{CDEA70E1-BD40-4B08-83C9-32FD0030F3CC}" type="pres">
      <dgm:prSet presAssocID="{7CB24C65-B1BC-45F6-8D13-111A14222E3D}" presName="connTx" presStyleLbl="sibTrans2D1" presStyleIdx="1" presStyleCnt="4"/>
      <dgm:spPr/>
    </dgm:pt>
    <dgm:pt modelId="{E333AE94-1968-4737-A471-F96B2B18E5DA}" type="pres">
      <dgm:prSet presAssocID="{2337D736-3083-47CC-852C-CFAA52C1C3C8}" presName="composite" presStyleCnt="0"/>
      <dgm:spPr/>
    </dgm:pt>
    <dgm:pt modelId="{9F97856C-BEBC-4868-A3F6-3397E1BDB283}" type="pres">
      <dgm:prSet presAssocID="{2337D736-3083-47CC-852C-CFAA52C1C3C8}" presName="imagSh" presStyleLbl="bgImgPlac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87BD345E-BFED-40D1-8C4D-0B21F0A4A852}" type="pres">
      <dgm:prSet presAssocID="{2337D736-3083-47CC-852C-CFAA52C1C3C8}" presName="txNode" presStyleLbl="node1" presStyleIdx="2" presStyleCnt="5">
        <dgm:presLayoutVars>
          <dgm:bulletEnabled val="1"/>
        </dgm:presLayoutVars>
      </dgm:prSet>
      <dgm:spPr/>
    </dgm:pt>
    <dgm:pt modelId="{5B951B7D-ADF5-48DA-B955-0B19A31AAD51}" type="pres">
      <dgm:prSet presAssocID="{61B2C78F-8094-4DE1-99C6-89E53CE660F2}" presName="sibTrans" presStyleLbl="sibTrans2D1" presStyleIdx="2" presStyleCnt="4"/>
      <dgm:spPr/>
    </dgm:pt>
    <dgm:pt modelId="{3356D77B-C5D3-4036-A64E-0C6B70CD412D}" type="pres">
      <dgm:prSet presAssocID="{61B2C78F-8094-4DE1-99C6-89E53CE660F2}" presName="connTx" presStyleLbl="sibTrans2D1" presStyleIdx="2" presStyleCnt="4"/>
      <dgm:spPr/>
    </dgm:pt>
    <dgm:pt modelId="{15738D81-4017-490B-82BD-3D82BEC8E8A8}" type="pres">
      <dgm:prSet presAssocID="{B8282298-C328-40B9-B166-311D1FA1D43E}" presName="composite" presStyleCnt="0"/>
      <dgm:spPr/>
    </dgm:pt>
    <dgm:pt modelId="{E36C53F9-8B82-402A-A3C6-A40BAC3970DC}" type="pres">
      <dgm:prSet presAssocID="{B8282298-C328-40B9-B166-311D1FA1D43E}" presName="imagSh" presStyleLbl="bgImgPlac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SB"/>
        </a:ext>
      </dgm:extLst>
    </dgm:pt>
    <dgm:pt modelId="{56676983-49C6-462A-B649-034FA3137436}" type="pres">
      <dgm:prSet presAssocID="{B8282298-C328-40B9-B166-311D1FA1D43E}" presName="txNode" presStyleLbl="node1" presStyleIdx="3" presStyleCnt="5">
        <dgm:presLayoutVars>
          <dgm:bulletEnabled val="1"/>
        </dgm:presLayoutVars>
      </dgm:prSet>
      <dgm:spPr/>
    </dgm:pt>
    <dgm:pt modelId="{B1895747-D9AE-4716-AC21-002FE9F42F35}" type="pres">
      <dgm:prSet presAssocID="{3A12AE66-848B-4AE0-A439-7EA1BFEE576D}" presName="sibTrans" presStyleLbl="sibTrans2D1" presStyleIdx="3" presStyleCnt="4"/>
      <dgm:spPr/>
    </dgm:pt>
    <dgm:pt modelId="{DA0868A1-C8D6-4695-92C9-A8E4B9C4BC30}" type="pres">
      <dgm:prSet presAssocID="{3A12AE66-848B-4AE0-A439-7EA1BFEE576D}" presName="connTx" presStyleLbl="sibTrans2D1" presStyleIdx="3" presStyleCnt="4"/>
      <dgm:spPr/>
    </dgm:pt>
    <dgm:pt modelId="{75DA37DA-BD6A-4832-8073-E9FB828E91F8}" type="pres">
      <dgm:prSet presAssocID="{AD0A01C5-BBF7-4A9A-97A3-DACAACE7B271}" presName="composite" presStyleCnt="0"/>
      <dgm:spPr/>
    </dgm:pt>
    <dgm:pt modelId="{8D58B138-55CE-421A-803B-8DE1B1A170EC}" type="pres">
      <dgm:prSet presAssocID="{AD0A01C5-BBF7-4A9A-97A3-DACAACE7B271}" presName="imagSh" presStyleLbl="bgImgPlac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inter"/>
        </a:ext>
      </dgm:extLst>
    </dgm:pt>
    <dgm:pt modelId="{F3EC39E4-C7F1-43A3-88C2-75F6C391180F}" type="pres">
      <dgm:prSet presAssocID="{AD0A01C5-BBF7-4A9A-97A3-DACAACE7B271}" presName="txNode" presStyleLbl="node1" presStyleIdx="4" presStyleCnt="5">
        <dgm:presLayoutVars>
          <dgm:bulletEnabled val="1"/>
        </dgm:presLayoutVars>
      </dgm:prSet>
      <dgm:spPr/>
    </dgm:pt>
  </dgm:ptLst>
  <dgm:cxnLst>
    <dgm:cxn modelId="{3A7B9C06-B6DA-4ED9-AB95-9F1176D36859}" type="presOf" srcId="{611BCF29-1F64-498B-8F6B-77C787619EEA}" destId="{AD933FCF-6EB8-4442-975E-D14F4238063F}" srcOrd="0" destOrd="0" presId="urn:microsoft.com/office/officeart/2005/8/layout/hProcess10"/>
    <dgm:cxn modelId="{1AB77723-34FE-4CF2-845B-D019520DD331}" srcId="{CCCEA171-9A47-436F-BAAD-F6F26E006C83}" destId="{B8282298-C328-40B9-B166-311D1FA1D43E}" srcOrd="3" destOrd="0" parTransId="{8D6DD4D0-F308-4621-A6A1-E31DDAF33B50}" sibTransId="{3A12AE66-848B-4AE0-A439-7EA1BFEE576D}"/>
    <dgm:cxn modelId="{651CD02D-B95C-4371-AD05-21FAF466EA64}" type="presOf" srcId="{3A12AE66-848B-4AE0-A439-7EA1BFEE576D}" destId="{DA0868A1-C8D6-4695-92C9-A8E4B9C4BC30}" srcOrd="1" destOrd="0" presId="urn:microsoft.com/office/officeart/2005/8/layout/hProcess10"/>
    <dgm:cxn modelId="{AE497E44-91B0-416D-B402-C9E79639DEA4}" type="presOf" srcId="{7CB24C65-B1BC-45F6-8D13-111A14222E3D}" destId="{CDEA70E1-BD40-4B08-83C9-32FD0030F3CC}" srcOrd="1" destOrd="0" presId="urn:microsoft.com/office/officeart/2005/8/layout/hProcess10"/>
    <dgm:cxn modelId="{1C8E7C72-4CFA-4499-9683-92F6042F5258}" srcId="{CCCEA171-9A47-436F-BAAD-F6F26E006C83}" destId="{2337D736-3083-47CC-852C-CFAA52C1C3C8}" srcOrd="2" destOrd="0" parTransId="{689A5E41-B00E-44E2-BE7D-046FFD3CFE7F}" sibTransId="{61B2C78F-8094-4DE1-99C6-89E53CE660F2}"/>
    <dgm:cxn modelId="{94C86375-6604-4F2C-B51A-0ED451B18FBB}" type="presOf" srcId="{AD0A01C5-BBF7-4A9A-97A3-DACAACE7B271}" destId="{F3EC39E4-C7F1-43A3-88C2-75F6C391180F}" srcOrd="0" destOrd="0" presId="urn:microsoft.com/office/officeart/2005/8/layout/hProcess10"/>
    <dgm:cxn modelId="{7740C458-CF47-464D-95BD-6CC3799549E1}" type="presOf" srcId="{3A12AE66-848B-4AE0-A439-7EA1BFEE576D}" destId="{B1895747-D9AE-4716-AC21-002FE9F42F35}" srcOrd="0" destOrd="0" presId="urn:microsoft.com/office/officeart/2005/8/layout/hProcess10"/>
    <dgm:cxn modelId="{18C72E5A-878A-4247-9C29-3CCBE7946E4E}" srcId="{CCCEA171-9A47-436F-BAAD-F6F26E006C83}" destId="{2861C2D3-9205-4A3E-BCC9-B2EDC2785E60}" srcOrd="1" destOrd="0" parTransId="{AE50072E-9096-4E62-8FA7-0DACAF840EFD}" sibTransId="{7CB24C65-B1BC-45F6-8D13-111A14222E3D}"/>
    <dgm:cxn modelId="{18273C89-4CED-4CA1-84B1-3F5E059922E5}" type="presOf" srcId="{9B05ECA9-5A82-444B-8A79-1A105C09CFDB}" destId="{989EB0E3-0292-45D6-94C5-671699F5FF9C}" srcOrd="0" destOrd="0" presId="urn:microsoft.com/office/officeart/2005/8/layout/hProcess10"/>
    <dgm:cxn modelId="{2ACEC497-BD26-4E3A-8F46-1300B010110C}" type="presOf" srcId="{2337D736-3083-47CC-852C-CFAA52C1C3C8}" destId="{87BD345E-BFED-40D1-8C4D-0B21F0A4A852}" srcOrd="0" destOrd="0" presId="urn:microsoft.com/office/officeart/2005/8/layout/hProcess10"/>
    <dgm:cxn modelId="{953D9A9C-8EFA-4EE1-BB11-7DA9C90F71EE}" type="presOf" srcId="{9B05ECA9-5A82-444B-8A79-1A105C09CFDB}" destId="{A327C0B8-4F45-4740-A384-A8E97BAA619E}" srcOrd="1" destOrd="0" presId="urn:microsoft.com/office/officeart/2005/8/layout/hProcess10"/>
    <dgm:cxn modelId="{2B1316A1-B613-4EE9-BBB9-129F0CBAFBF8}" type="presOf" srcId="{61B2C78F-8094-4DE1-99C6-89E53CE660F2}" destId="{5B951B7D-ADF5-48DA-B955-0B19A31AAD51}" srcOrd="0" destOrd="0" presId="urn:microsoft.com/office/officeart/2005/8/layout/hProcess10"/>
    <dgm:cxn modelId="{1C26EBBA-DA48-4C85-8AB3-496747B9BB6C}" type="presOf" srcId="{61B2C78F-8094-4DE1-99C6-89E53CE660F2}" destId="{3356D77B-C5D3-4036-A64E-0C6B70CD412D}" srcOrd="1" destOrd="0" presId="urn:microsoft.com/office/officeart/2005/8/layout/hProcess10"/>
    <dgm:cxn modelId="{6C7BF2C9-BDB6-45AC-A41E-22BEAFCFF437}" srcId="{CCCEA171-9A47-436F-BAAD-F6F26E006C83}" destId="{AD0A01C5-BBF7-4A9A-97A3-DACAACE7B271}" srcOrd="4" destOrd="0" parTransId="{F8258521-31BC-413A-B3B1-08B501099991}" sibTransId="{52791212-D330-4547-A0C6-FE8FEBFCF6F2}"/>
    <dgm:cxn modelId="{DCBE44D1-F7E2-4903-8027-E9E846B40E1B}" type="presOf" srcId="{2861C2D3-9205-4A3E-BCC9-B2EDC2785E60}" destId="{E861EB71-C1AB-453A-9700-3C8E60EA6B7B}" srcOrd="0" destOrd="0" presId="urn:microsoft.com/office/officeart/2005/8/layout/hProcess10"/>
    <dgm:cxn modelId="{333221D9-57CF-4ED7-AA61-767C82E6FE43}" type="presOf" srcId="{CCCEA171-9A47-436F-BAAD-F6F26E006C83}" destId="{FB6C25F5-2B3B-4D2F-B323-1F78442AD34E}" srcOrd="0" destOrd="0" presId="urn:microsoft.com/office/officeart/2005/8/layout/hProcess10"/>
    <dgm:cxn modelId="{7E6E8FEA-0AF3-430D-90D9-4B65C78C7330}" type="presOf" srcId="{B8282298-C328-40B9-B166-311D1FA1D43E}" destId="{56676983-49C6-462A-B649-034FA3137436}" srcOrd="0" destOrd="0" presId="urn:microsoft.com/office/officeart/2005/8/layout/hProcess10"/>
    <dgm:cxn modelId="{9831B1EA-F3AC-4AE9-B626-95BEF6E83273}" type="presOf" srcId="{7CB24C65-B1BC-45F6-8D13-111A14222E3D}" destId="{A29C64EE-84BA-4022-822D-8813666A5FA8}" srcOrd="0" destOrd="0" presId="urn:microsoft.com/office/officeart/2005/8/layout/hProcess10"/>
    <dgm:cxn modelId="{BCB631EE-02EA-4B84-8E5D-F644D86D6204}" srcId="{CCCEA171-9A47-436F-BAAD-F6F26E006C83}" destId="{611BCF29-1F64-498B-8F6B-77C787619EEA}" srcOrd="0" destOrd="0" parTransId="{43CC8B41-F44B-4023-AC25-DC81F9534D37}" sibTransId="{9B05ECA9-5A82-444B-8A79-1A105C09CFDB}"/>
    <dgm:cxn modelId="{DD42AD9C-1B5A-4153-8691-B0ADCBCD29FD}" type="presParOf" srcId="{FB6C25F5-2B3B-4D2F-B323-1F78442AD34E}" destId="{C72E61B7-F05D-475C-881B-E9DBB51872CE}" srcOrd="0" destOrd="0" presId="urn:microsoft.com/office/officeart/2005/8/layout/hProcess10"/>
    <dgm:cxn modelId="{46C21ADB-23F8-41B6-A550-47342B0DC559}" type="presParOf" srcId="{C72E61B7-F05D-475C-881B-E9DBB51872CE}" destId="{4DA6DAFB-479C-4AFB-AB9F-5FBD0A33D757}" srcOrd="0" destOrd="0" presId="urn:microsoft.com/office/officeart/2005/8/layout/hProcess10"/>
    <dgm:cxn modelId="{5D5DAE04-37AD-4157-BF59-5A7618368B61}" type="presParOf" srcId="{C72E61B7-F05D-475C-881B-E9DBB51872CE}" destId="{AD933FCF-6EB8-4442-975E-D14F4238063F}" srcOrd="1" destOrd="0" presId="urn:microsoft.com/office/officeart/2005/8/layout/hProcess10"/>
    <dgm:cxn modelId="{4D42516C-AD51-4F40-850A-25FC0ED18D56}" type="presParOf" srcId="{FB6C25F5-2B3B-4D2F-B323-1F78442AD34E}" destId="{989EB0E3-0292-45D6-94C5-671699F5FF9C}" srcOrd="1" destOrd="0" presId="urn:microsoft.com/office/officeart/2005/8/layout/hProcess10"/>
    <dgm:cxn modelId="{841B0A22-028E-44D0-8056-714CCA3B0AB5}" type="presParOf" srcId="{989EB0E3-0292-45D6-94C5-671699F5FF9C}" destId="{A327C0B8-4F45-4740-A384-A8E97BAA619E}" srcOrd="0" destOrd="0" presId="urn:microsoft.com/office/officeart/2005/8/layout/hProcess10"/>
    <dgm:cxn modelId="{D9E2CCE2-00F5-4578-B9BB-5D5D0388D45F}" type="presParOf" srcId="{FB6C25F5-2B3B-4D2F-B323-1F78442AD34E}" destId="{1531FB04-D2FD-48D4-A0C2-47315BE0BB96}" srcOrd="2" destOrd="0" presId="urn:microsoft.com/office/officeart/2005/8/layout/hProcess10"/>
    <dgm:cxn modelId="{960324E8-A41F-4BF1-8B86-90C202649138}" type="presParOf" srcId="{1531FB04-D2FD-48D4-A0C2-47315BE0BB96}" destId="{C7B53B70-E7DB-455C-B2B3-5ECA4701AFB3}" srcOrd="0" destOrd="0" presId="urn:microsoft.com/office/officeart/2005/8/layout/hProcess10"/>
    <dgm:cxn modelId="{64E5D63B-4CA0-4A8D-81C5-4D9B51ECCCED}" type="presParOf" srcId="{1531FB04-D2FD-48D4-A0C2-47315BE0BB96}" destId="{E861EB71-C1AB-453A-9700-3C8E60EA6B7B}" srcOrd="1" destOrd="0" presId="urn:microsoft.com/office/officeart/2005/8/layout/hProcess10"/>
    <dgm:cxn modelId="{A1C1E128-ED9B-4AC2-AD8B-7A0CE642B4B1}" type="presParOf" srcId="{FB6C25F5-2B3B-4D2F-B323-1F78442AD34E}" destId="{A29C64EE-84BA-4022-822D-8813666A5FA8}" srcOrd="3" destOrd="0" presId="urn:microsoft.com/office/officeart/2005/8/layout/hProcess10"/>
    <dgm:cxn modelId="{49D72EA9-A553-4A27-B45E-D838BA4C0981}" type="presParOf" srcId="{A29C64EE-84BA-4022-822D-8813666A5FA8}" destId="{CDEA70E1-BD40-4B08-83C9-32FD0030F3CC}" srcOrd="0" destOrd="0" presId="urn:microsoft.com/office/officeart/2005/8/layout/hProcess10"/>
    <dgm:cxn modelId="{3517A03D-9B5D-4401-AF0E-A1E69CD3CE96}" type="presParOf" srcId="{FB6C25F5-2B3B-4D2F-B323-1F78442AD34E}" destId="{E333AE94-1968-4737-A471-F96B2B18E5DA}" srcOrd="4" destOrd="0" presId="urn:microsoft.com/office/officeart/2005/8/layout/hProcess10"/>
    <dgm:cxn modelId="{0ED08541-DB09-41CE-A6CE-D6625BC27912}" type="presParOf" srcId="{E333AE94-1968-4737-A471-F96B2B18E5DA}" destId="{9F97856C-BEBC-4868-A3F6-3397E1BDB283}" srcOrd="0" destOrd="0" presId="urn:microsoft.com/office/officeart/2005/8/layout/hProcess10"/>
    <dgm:cxn modelId="{5FECF34B-3043-42F4-8505-276A4E9EDB13}" type="presParOf" srcId="{E333AE94-1968-4737-A471-F96B2B18E5DA}" destId="{87BD345E-BFED-40D1-8C4D-0B21F0A4A852}" srcOrd="1" destOrd="0" presId="urn:microsoft.com/office/officeart/2005/8/layout/hProcess10"/>
    <dgm:cxn modelId="{4B73DB0B-12A0-45D7-92B3-FD6A6BDD0F77}" type="presParOf" srcId="{FB6C25F5-2B3B-4D2F-B323-1F78442AD34E}" destId="{5B951B7D-ADF5-48DA-B955-0B19A31AAD51}" srcOrd="5" destOrd="0" presId="urn:microsoft.com/office/officeart/2005/8/layout/hProcess10"/>
    <dgm:cxn modelId="{64D7C764-815C-48B8-A8C5-D8B103B1CB70}" type="presParOf" srcId="{5B951B7D-ADF5-48DA-B955-0B19A31AAD51}" destId="{3356D77B-C5D3-4036-A64E-0C6B70CD412D}" srcOrd="0" destOrd="0" presId="urn:microsoft.com/office/officeart/2005/8/layout/hProcess10"/>
    <dgm:cxn modelId="{97E48F2C-6989-493A-9DE4-5C6FE041DBF8}" type="presParOf" srcId="{FB6C25F5-2B3B-4D2F-B323-1F78442AD34E}" destId="{15738D81-4017-490B-82BD-3D82BEC8E8A8}" srcOrd="6" destOrd="0" presId="urn:microsoft.com/office/officeart/2005/8/layout/hProcess10"/>
    <dgm:cxn modelId="{CFA7C47D-81D7-4435-986A-4586474E3F09}" type="presParOf" srcId="{15738D81-4017-490B-82BD-3D82BEC8E8A8}" destId="{E36C53F9-8B82-402A-A3C6-A40BAC3970DC}" srcOrd="0" destOrd="0" presId="urn:microsoft.com/office/officeart/2005/8/layout/hProcess10"/>
    <dgm:cxn modelId="{69E34BDC-97C7-49C3-9D10-ED6484BD8532}" type="presParOf" srcId="{15738D81-4017-490B-82BD-3D82BEC8E8A8}" destId="{56676983-49C6-462A-B649-034FA3137436}" srcOrd="1" destOrd="0" presId="urn:microsoft.com/office/officeart/2005/8/layout/hProcess10"/>
    <dgm:cxn modelId="{13D2F9C8-7E32-47A1-8BFC-BC8CF26E7B49}" type="presParOf" srcId="{FB6C25F5-2B3B-4D2F-B323-1F78442AD34E}" destId="{B1895747-D9AE-4716-AC21-002FE9F42F35}" srcOrd="7" destOrd="0" presId="urn:microsoft.com/office/officeart/2005/8/layout/hProcess10"/>
    <dgm:cxn modelId="{9D7C3392-ED7C-4A9E-A48A-CD9A1B17BD9B}" type="presParOf" srcId="{B1895747-D9AE-4716-AC21-002FE9F42F35}" destId="{DA0868A1-C8D6-4695-92C9-A8E4B9C4BC30}" srcOrd="0" destOrd="0" presId="urn:microsoft.com/office/officeart/2005/8/layout/hProcess10"/>
    <dgm:cxn modelId="{F980CF10-8D88-43DD-ABBE-63A2EC802FD0}" type="presParOf" srcId="{FB6C25F5-2B3B-4D2F-B323-1F78442AD34E}" destId="{75DA37DA-BD6A-4832-8073-E9FB828E91F8}" srcOrd="8" destOrd="0" presId="urn:microsoft.com/office/officeart/2005/8/layout/hProcess10"/>
    <dgm:cxn modelId="{8F1A7EFD-A324-407E-B792-3949382D2A65}" type="presParOf" srcId="{75DA37DA-BD6A-4832-8073-E9FB828E91F8}" destId="{8D58B138-55CE-421A-803B-8DE1B1A170EC}" srcOrd="0" destOrd="0" presId="urn:microsoft.com/office/officeart/2005/8/layout/hProcess10"/>
    <dgm:cxn modelId="{EC821198-F5E0-4D88-8503-A7423EBB670F}" type="presParOf" srcId="{75DA37DA-BD6A-4832-8073-E9FB828E91F8}" destId="{F3EC39E4-C7F1-43A3-88C2-75F6C391180F}" srcOrd="1" destOrd="0" presId="urn:microsoft.com/office/officeart/2005/8/layout/hProcess10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D6B110-A1CD-4DA6-BCEF-FDDC6A5A8708}">
      <dsp:nvSpPr>
        <dsp:cNvPr id="0" name=""/>
        <dsp:cNvSpPr/>
      </dsp:nvSpPr>
      <dsp:spPr>
        <a:xfrm>
          <a:off x="1227" y="456476"/>
          <a:ext cx="4788544" cy="2873126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i-FI" sz="3100" kern="1200" dirty="0"/>
            <a:t>Projektin alkuperäinen budjetti oli oikeastaan "vähemmän mitä Avecomin laite maksaa", mutta lopulta päädyttiin</a:t>
          </a:r>
          <a:r>
            <a:rPr lang="fi-FI" sz="3100" kern="1200" dirty="0">
              <a:latin typeface="Bembo" panose="020F0302020204030204"/>
            </a:rPr>
            <a:t> </a:t>
          </a:r>
          <a:r>
            <a:rPr lang="fi-FI" sz="3100" kern="1200" dirty="0"/>
            <a:t>n. 500€ budjettiin.</a:t>
          </a:r>
          <a:endParaRPr lang="fi-FI" sz="3100" kern="1200" dirty="0">
            <a:latin typeface="Bembo" panose="020F0302020204030204"/>
          </a:endParaRPr>
        </a:p>
      </dsp:txBody>
      <dsp:txXfrm>
        <a:off x="1227" y="456476"/>
        <a:ext cx="4788544" cy="2873126"/>
      </dsp:txXfrm>
    </dsp:sp>
    <dsp:sp modelId="{16F6A1F5-A310-448A-A83D-636EE6E0B656}">
      <dsp:nvSpPr>
        <dsp:cNvPr id="0" name=""/>
        <dsp:cNvSpPr/>
      </dsp:nvSpPr>
      <dsp:spPr>
        <a:xfrm>
          <a:off x="5268627" y="456476"/>
          <a:ext cx="4788544" cy="2873126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i-FI" sz="3100" kern="1200" dirty="0"/>
            <a:t>Lopulliseen laitteeseen rahaa meni 133 euroa ja 79 senttiä (ei sisällä koululta löytyviä osia).</a:t>
          </a:r>
        </a:p>
      </dsp:txBody>
      <dsp:txXfrm>
        <a:off x="5268627" y="456476"/>
        <a:ext cx="4788544" cy="287312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BDB0C2-A33E-447D-A5AE-3E12574B54D5}">
      <dsp:nvSpPr>
        <dsp:cNvPr id="0" name=""/>
        <dsp:cNvSpPr/>
      </dsp:nvSpPr>
      <dsp:spPr>
        <a:xfrm>
          <a:off x="0" y="707092"/>
          <a:ext cx="10515600" cy="130540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209725F-99CC-4232-8DE2-F8C8A9C79483}">
      <dsp:nvSpPr>
        <dsp:cNvPr id="0" name=""/>
        <dsp:cNvSpPr/>
      </dsp:nvSpPr>
      <dsp:spPr>
        <a:xfrm>
          <a:off x="394883" y="1000807"/>
          <a:ext cx="717970" cy="71797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D88E6E-EAFC-4740-8AA3-3A5C1C60DE99}">
      <dsp:nvSpPr>
        <dsp:cNvPr id="0" name=""/>
        <dsp:cNvSpPr/>
      </dsp:nvSpPr>
      <dsp:spPr>
        <a:xfrm>
          <a:off x="1507738" y="707092"/>
          <a:ext cx="9007861" cy="13054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155" tIns="138155" rIns="138155" bIns="138155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i-FI" sz="2200" kern="1200" dirty="0"/>
            <a:t>Projekti alkoi 10.8.2020 kun todettiin Arduinon yhteensopivuus </a:t>
          </a:r>
          <a:r>
            <a:rPr lang="fi-FI" sz="2200" kern="1200" dirty="0" err="1"/>
            <a:t>Atem</a:t>
          </a:r>
          <a:r>
            <a:rPr lang="fi-FI" sz="2200" kern="1200" dirty="0"/>
            <a:t> Television Studion kanssa.</a:t>
          </a:r>
        </a:p>
      </dsp:txBody>
      <dsp:txXfrm>
        <a:off x="1507738" y="707092"/>
        <a:ext cx="9007861" cy="1305401"/>
      </dsp:txXfrm>
    </dsp:sp>
    <dsp:sp modelId="{73810E1C-00F6-40F3-8EB0-4F1836C64D0F}">
      <dsp:nvSpPr>
        <dsp:cNvPr id="0" name=""/>
        <dsp:cNvSpPr/>
      </dsp:nvSpPr>
      <dsp:spPr>
        <a:xfrm>
          <a:off x="0" y="2338844"/>
          <a:ext cx="10515600" cy="130540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D7497B1-0453-48F4-925C-855F8A24BE73}">
      <dsp:nvSpPr>
        <dsp:cNvPr id="0" name=""/>
        <dsp:cNvSpPr/>
      </dsp:nvSpPr>
      <dsp:spPr>
        <a:xfrm>
          <a:off x="394883" y="2632559"/>
          <a:ext cx="717970" cy="71797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441041F-A205-4C9D-BBA3-6489E6EDFFCD}">
      <dsp:nvSpPr>
        <dsp:cNvPr id="0" name=""/>
        <dsp:cNvSpPr/>
      </dsp:nvSpPr>
      <dsp:spPr>
        <a:xfrm>
          <a:off x="1507738" y="2338844"/>
          <a:ext cx="9007861" cy="13054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155" tIns="138155" rIns="138155" bIns="138155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i-FI" sz="2200" kern="1200" dirty="0"/>
            <a:t>Alussa tehtiin erilaisia kytkentöjä koekytkentäalustalle ja huomattiin että Arduinon ulostulot eivät riitä, joten otettiin käyttöön 74HC595 </a:t>
          </a:r>
          <a:r>
            <a:rPr lang="fi-FI" sz="2200" kern="1200" dirty="0" err="1"/>
            <a:t>shiftregister</a:t>
          </a:r>
          <a:r>
            <a:rPr lang="fi-FI" sz="2200" kern="1200" dirty="0"/>
            <a:t> piiri, jolla saa muutettua 3 ulostuloa Arduinosta 8 ulostuloksi.</a:t>
          </a:r>
        </a:p>
      </dsp:txBody>
      <dsp:txXfrm>
        <a:off x="1507738" y="2338844"/>
        <a:ext cx="9007861" cy="130540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3635C3-A08A-4388-BE66-1C0C8B5F95D9}">
      <dsp:nvSpPr>
        <dsp:cNvPr id="0" name=""/>
        <dsp:cNvSpPr/>
      </dsp:nvSpPr>
      <dsp:spPr>
        <a:xfrm>
          <a:off x="388035" y="4"/>
          <a:ext cx="2634641" cy="158078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i-FI" sz="23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Tehtiin toinen </a:t>
          </a:r>
          <a:r>
            <a:rPr lang="fi-FI" sz="23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protoboard</a:t>
          </a:r>
          <a:r>
            <a:rPr lang="fi-FI" sz="23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pelkille ledeille ja </a:t>
          </a:r>
          <a:r>
            <a:rPr lang="fi-FI" sz="23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shiftregisterille</a:t>
          </a:r>
          <a:r>
            <a:rPr lang="fi-FI" sz="23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.</a:t>
          </a:r>
        </a:p>
      </dsp:txBody>
      <dsp:txXfrm>
        <a:off x="388035" y="4"/>
        <a:ext cx="2634641" cy="1580785"/>
      </dsp:txXfrm>
    </dsp:sp>
    <dsp:sp modelId="{9905B58B-A7F6-4C9C-827F-A2F4BA771F60}">
      <dsp:nvSpPr>
        <dsp:cNvPr id="0" name=""/>
        <dsp:cNvSpPr/>
      </dsp:nvSpPr>
      <dsp:spPr>
        <a:xfrm>
          <a:off x="388035" y="1844253"/>
          <a:ext cx="2634641" cy="1580785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i-FI" sz="23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Toinen </a:t>
          </a:r>
          <a:r>
            <a:rPr lang="fi-FI" sz="23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protoboard</a:t>
          </a:r>
          <a:r>
            <a:rPr lang="fi-FI" sz="23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liitetään suoraan ensimmäisen </a:t>
          </a:r>
          <a:r>
            <a:rPr lang="fi-FI" sz="23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protoboardin</a:t>
          </a:r>
          <a:r>
            <a:rPr lang="fi-FI" sz="23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päälle.</a:t>
          </a:r>
        </a:p>
      </dsp:txBody>
      <dsp:txXfrm>
        <a:off x="388035" y="1844253"/>
        <a:ext cx="2634641" cy="158078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A6DAFB-479C-4AFB-AB9F-5FBD0A33D757}">
      <dsp:nvSpPr>
        <dsp:cNvPr id="0" name=""/>
        <dsp:cNvSpPr/>
      </dsp:nvSpPr>
      <dsp:spPr>
        <a:xfrm>
          <a:off x="4506" y="1332784"/>
          <a:ext cx="1053605" cy="1053605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D933FCF-6EB8-4442-975E-D14F4238063F}">
      <dsp:nvSpPr>
        <dsp:cNvPr id="0" name=""/>
        <dsp:cNvSpPr/>
      </dsp:nvSpPr>
      <dsp:spPr>
        <a:xfrm>
          <a:off x="176023" y="1964947"/>
          <a:ext cx="1053605" cy="1053605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i-FI" sz="900" kern="1200" dirty="0"/>
            <a:t>Kotelointiprosessi aloitettiin mittaamalla paikat rei’ille.</a:t>
          </a:r>
        </a:p>
      </dsp:txBody>
      <dsp:txXfrm>
        <a:off x="206882" y="1995806"/>
        <a:ext cx="991887" cy="991887"/>
      </dsp:txXfrm>
    </dsp:sp>
    <dsp:sp modelId="{989EB0E3-0292-45D6-94C5-671699F5FF9C}">
      <dsp:nvSpPr>
        <dsp:cNvPr id="0" name=""/>
        <dsp:cNvSpPr/>
      </dsp:nvSpPr>
      <dsp:spPr>
        <a:xfrm>
          <a:off x="1261060" y="1733003"/>
          <a:ext cx="202947" cy="253166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shade val="9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700" kern="1200"/>
        </a:p>
      </dsp:txBody>
      <dsp:txXfrm>
        <a:off x="1261060" y="1783636"/>
        <a:ext cx="142063" cy="151900"/>
      </dsp:txXfrm>
    </dsp:sp>
    <dsp:sp modelId="{C7B53B70-E7DB-455C-B2B3-5ECA4701AFB3}">
      <dsp:nvSpPr>
        <dsp:cNvPr id="0" name=""/>
        <dsp:cNvSpPr/>
      </dsp:nvSpPr>
      <dsp:spPr>
        <a:xfrm>
          <a:off x="1637963" y="1332784"/>
          <a:ext cx="1053605" cy="1053605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861EB71-C1AB-453A-9700-3C8E60EA6B7B}">
      <dsp:nvSpPr>
        <dsp:cNvPr id="0" name=""/>
        <dsp:cNvSpPr/>
      </dsp:nvSpPr>
      <dsp:spPr>
        <a:xfrm>
          <a:off x="1809480" y="1964947"/>
          <a:ext cx="1053605" cy="1053605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hueOff val="0"/>
            <a:satOff val="0"/>
            <a:lumOff val="0"/>
            <a:alphaOff val="-1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i-FI" sz="900" kern="1200" dirty="0"/>
            <a:t>Tehtiin reiät akkuporakoneella ja </a:t>
          </a:r>
          <a:r>
            <a:rPr lang="fi-FI" sz="900" kern="1200" dirty="0" err="1"/>
            <a:t>Dremelillä</a:t>
          </a:r>
          <a:r>
            <a:rPr lang="fi-FI" sz="900" kern="1200" dirty="0"/>
            <a:t>.</a:t>
          </a:r>
        </a:p>
      </dsp:txBody>
      <dsp:txXfrm>
        <a:off x="1840339" y="1995806"/>
        <a:ext cx="991887" cy="991887"/>
      </dsp:txXfrm>
    </dsp:sp>
    <dsp:sp modelId="{A29C64EE-84BA-4022-822D-8813666A5FA8}">
      <dsp:nvSpPr>
        <dsp:cNvPr id="0" name=""/>
        <dsp:cNvSpPr/>
      </dsp:nvSpPr>
      <dsp:spPr>
        <a:xfrm>
          <a:off x="2894516" y="1733003"/>
          <a:ext cx="202947" cy="253166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shade val="90000"/>
            <a:hueOff val="-191560"/>
            <a:satOff val="136"/>
            <a:lumOff val="1070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700" kern="1200"/>
        </a:p>
      </dsp:txBody>
      <dsp:txXfrm>
        <a:off x="2894516" y="1783636"/>
        <a:ext cx="142063" cy="151900"/>
      </dsp:txXfrm>
    </dsp:sp>
    <dsp:sp modelId="{9F97856C-BEBC-4868-A3F6-3397E1BDB283}">
      <dsp:nvSpPr>
        <dsp:cNvPr id="0" name=""/>
        <dsp:cNvSpPr/>
      </dsp:nvSpPr>
      <dsp:spPr>
        <a:xfrm>
          <a:off x="3271419" y="1332784"/>
          <a:ext cx="1053605" cy="1053605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7BD345E-BFED-40D1-8C4D-0B21F0A4A852}">
      <dsp:nvSpPr>
        <dsp:cNvPr id="0" name=""/>
        <dsp:cNvSpPr/>
      </dsp:nvSpPr>
      <dsp:spPr>
        <a:xfrm>
          <a:off x="3442936" y="1964947"/>
          <a:ext cx="1053605" cy="1053605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hueOff val="0"/>
            <a:satOff val="0"/>
            <a:lumOff val="0"/>
            <a:alphaOff val="-2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i-FI" sz="900" kern="1200" dirty="0"/>
            <a:t>Asetettiin piirilevy koteloon.</a:t>
          </a:r>
        </a:p>
      </dsp:txBody>
      <dsp:txXfrm>
        <a:off x="3473795" y="1995806"/>
        <a:ext cx="991887" cy="991887"/>
      </dsp:txXfrm>
    </dsp:sp>
    <dsp:sp modelId="{5B951B7D-ADF5-48DA-B955-0B19A31AAD51}">
      <dsp:nvSpPr>
        <dsp:cNvPr id="0" name=""/>
        <dsp:cNvSpPr/>
      </dsp:nvSpPr>
      <dsp:spPr>
        <a:xfrm>
          <a:off x="4527972" y="1733003"/>
          <a:ext cx="202947" cy="253166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shade val="90000"/>
            <a:hueOff val="-383121"/>
            <a:satOff val="273"/>
            <a:lumOff val="21409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i-FI" sz="700" kern="1200"/>
        </a:p>
      </dsp:txBody>
      <dsp:txXfrm>
        <a:off x="4527972" y="1783636"/>
        <a:ext cx="142063" cy="151900"/>
      </dsp:txXfrm>
    </dsp:sp>
    <dsp:sp modelId="{E36C53F9-8B82-402A-A3C6-A40BAC3970DC}">
      <dsp:nvSpPr>
        <dsp:cNvPr id="0" name=""/>
        <dsp:cNvSpPr/>
      </dsp:nvSpPr>
      <dsp:spPr>
        <a:xfrm>
          <a:off x="4904875" y="1332784"/>
          <a:ext cx="1053605" cy="1053605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6676983-49C6-462A-B649-034FA3137436}">
      <dsp:nvSpPr>
        <dsp:cNvPr id="0" name=""/>
        <dsp:cNvSpPr/>
      </dsp:nvSpPr>
      <dsp:spPr>
        <a:xfrm>
          <a:off x="5076393" y="1964947"/>
          <a:ext cx="1053605" cy="1053605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hueOff val="0"/>
            <a:satOff val="0"/>
            <a:lumOff val="0"/>
            <a:alphaOff val="-3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i-FI" sz="900" kern="1200" dirty="0"/>
            <a:t>Laitettiin vielä virtaliitin ja </a:t>
          </a:r>
          <a:r>
            <a:rPr lang="fi-FI" sz="900" kern="1200" dirty="0" err="1"/>
            <a:t>reset</a:t>
          </a:r>
          <a:r>
            <a:rPr lang="fi-FI" sz="900" kern="1200" dirty="0"/>
            <a:t> –nappi koteloon.</a:t>
          </a:r>
        </a:p>
      </dsp:txBody>
      <dsp:txXfrm>
        <a:off x="5107252" y="1995806"/>
        <a:ext cx="991887" cy="991887"/>
      </dsp:txXfrm>
    </dsp:sp>
    <dsp:sp modelId="{B1895747-D9AE-4716-AC21-002FE9F42F35}">
      <dsp:nvSpPr>
        <dsp:cNvPr id="0" name=""/>
        <dsp:cNvSpPr/>
      </dsp:nvSpPr>
      <dsp:spPr>
        <a:xfrm>
          <a:off x="6161429" y="1733003"/>
          <a:ext cx="202947" cy="253166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shade val="90000"/>
            <a:hueOff val="-574681"/>
            <a:satOff val="409"/>
            <a:lumOff val="32114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i-FI" sz="700" kern="1200"/>
        </a:p>
      </dsp:txBody>
      <dsp:txXfrm>
        <a:off x="6161429" y="1783636"/>
        <a:ext cx="142063" cy="151900"/>
      </dsp:txXfrm>
    </dsp:sp>
    <dsp:sp modelId="{8D58B138-55CE-421A-803B-8DE1B1A170EC}">
      <dsp:nvSpPr>
        <dsp:cNvPr id="0" name=""/>
        <dsp:cNvSpPr/>
      </dsp:nvSpPr>
      <dsp:spPr>
        <a:xfrm>
          <a:off x="6538332" y="1332784"/>
          <a:ext cx="1053605" cy="1053605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3EC39E4-C7F1-43A3-88C2-75F6C391180F}">
      <dsp:nvSpPr>
        <dsp:cNvPr id="0" name=""/>
        <dsp:cNvSpPr/>
      </dsp:nvSpPr>
      <dsp:spPr>
        <a:xfrm>
          <a:off x="6709849" y="1964947"/>
          <a:ext cx="1053605" cy="1053605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hueOff val="0"/>
            <a:satOff val="0"/>
            <a:lumOff val="0"/>
            <a:alphaOff val="-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i-FI" sz="900" kern="1200" dirty="0"/>
            <a:t>Lopuksi tulostettiin ja liimattiin tarrat koteloon.</a:t>
          </a:r>
        </a:p>
      </dsp:txBody>
      <dsp:txXfrm>
        <a:off x="6740708" y="1995806"/>
        <a:ext cx="991887" cy="99188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Process10">
  <dgm:title val=""/>
  <dgm:desc val=""/>
  <dgm:catLst>
    <dgm:cat type="process" pri="3000"/>
    <dgm:cat type="picture" pri="30000"/>
    <dgm:cat type="pictureconvert" pri="3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op="equ" fact="0.3333"/>
      <dgm:constr type="primFontSz" for="des" forName="txNode" op="equ" val="65"/>
      <dgm:constr type="primFontSz" for="des" forName="connTx" op="equ" val="55"/>
      <dgm:constr type="primFontSz" for="des" forName="connTx" refType="primFontSz" refFor="des" refForName="txNode" op="lte" fact="0.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imagSh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 refType="w" fact="0.14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if>
          <dgm:else name="Name7">
            <dgm:constrLst>
              <dgm:constr type="l" for="ch" forName="imagSh" refType="w" fact="0.14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else>
        </dgm:choose>
        <dgm:ruleLst/>
        <dgm:layoutNode name="imagSh" styleLbl="b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x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imagSh"/>
            <dgm:param type="dstNode" val="imagSh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35"/>
            <dgm:constr type="endPad" refType="connDist" fact="0.3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12/9/2020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0400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12/9/2020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6888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12/9/2020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9733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12/9/2020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60994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12/9/2020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4232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12/9/2020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331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12/9/2020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9377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12/9/2020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7440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12/9/2020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1191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EA474-078D-4E9B-9B14-09A87B19DC46}" type="datetime1">
              <a:rPr lang="en-US" smtClean="0"/>
              <a:t>12/9/2020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4274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7D986-8816-4272-A432-0437A28A9828}" type="datetime1">
              <a:rPr lang="en-US" smtClean="0"/>
              <a:t>12/9/2020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2423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D6E202-B606-4609-B914-27C9371A1F6D}" type="datetime1">
              <a:rPr lang="en-US" smtClean="0"/>
              <a:t>12/9/2020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46651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36" r:id="rId1"/>
    <p:sldLayoutId id="2147483837" r:id="rId2"/>
    <p:sldLayoutId id="2147483838" r:id="rId3"/>
    <p:sldLayoutId id="2147483839" r:id="rId4"/>
    <p:sldLayoutId id="2147483840" r:id="rId5"/>
    <p:sldLayoutId id="2147483841" r:id="rId6"/>
    <p:sldLayoutId id="2147483842" r:id="rId7"/>
    <p:sldLayoutId id="2147483843" r:id="rId8"/>
    <p:sldLayoutId id="2147483844" r:id="rId9"/>
    <p:sldLayoutId id="2147483845" r:id="rId10"/>
    <p:sldLayoutId id="2147483846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image" Target="../media/image30.jpe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2">
            <a:extLst>
              <a:ext uri="{FF2B5EF4-FFF2-40B4-BE49-F238E27FC236}">
                <a16:creationId xmlns:a16="http://schemas.microsoft.com/office/drawing/2014/main" id="{526E0BFB-CDF1-4990-8C11-AC849311E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3">
            <a:extLst>
              <a:ext uri="{FF2B5EF4-FFF2-40B4-BE49-F238E27FC236}">
                <a16:creationId xmlns:a16="http://schemas.microsoft.com/office/drawing/2014/main" id="{B8E47E67-85A8-421B-94C1-52452E7965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t="-1" r="8365" b="3"/>
          <a:stretch/>
        </p:blipFill>
        <p:spPr>
          <a:xfrm>
            <a:off x="0" y="0"/>
            <a:ext cx="11171976" cy="6857990"/>
          </a:xfrm>
          <a:prstGeom prst="rect">
            <a:avLst/>
          </a:prstGeom>
        </p:spPr>
      </p:pic>
      <p:sp>
        <p:nvSpPr>
          <p:cNvPr id="26" name="Rectangle 14">
            <a:extLst>
              <a:ext uri="{FF2B5EF4-FFF2-40B4-BE49-F238E27FC236}">
                <a16:creationId xmlns:a16="http://schemas.microsoft.com/office/drawing/2014/main" id="{6069A1F8-9BEB-4786-9694-FC48B2D75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788244" y="0"/>
            <a:ext cx="940375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0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Otsikko 1"/>
          <p:cNvSpPr>
            <a:spLocks noGrp="1"/>
          </p:cNvSpPr>
          <p:nvPr>
            <p:ph type="ctrTitle"/>
          </p:nvPr>
        </p:nvSpPr>
        <p:spPr>
          <a:xfrm>
            <a:off x="7848600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fi-FI" sz="4800"/>
              <a:t>Sulautetun järjestelmän projektityö</a:t>
            </a:r>
          </a:p>
        </p:txBody>
      </p:sp>
      <p:sp>
        <p:nvSpPr>
          <p:cNvPr id="3" name="Alaotsikko 2"/>
          <p:cNvSpPr>
            <a:spLocks noGrp="1"/>
          </p:cNvSpPr>
          <p:nvPr>
            <p:ph type="subTitle" idx="1"/>
          </p:nvPr>
        </p:nvSpPr>
        <p:spPr>
          <a:xfrm>
            <a:off x="7848600" y="4872922"/>
            <a:ext cx="4023360" cy="1208141"/>
          </a:xfrm>
        </p:spPr>
        <p:txBody>
          <a:bodyPr vert="horz" lIns="91440" tIns="45720" rIns="91440" bIns="45720" rtlCol="0">
            <a:normAutofit/>
          </a:bodyPr>
          <a:lstStyle/>
          <a:p>
            <a:pPr algn="l"/>
            <a:r>
              <a:rPr lang="fi-FI" sz="2000">
                <a:latin typeface="Arial Nova Light"/>
                <a:cs typeface="Arial"/>
              </a:rPr>
              <a:t>"Mini panel"</a:t>
            </a:r>
          </a:p>
        </p:txBody>
      </p:sp>
      <p:sp>
        <p:nvSpPr>
          <p:cNvPr id="27" name="Rectangle 16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8" name="Rectangle 18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23856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55C114-1F35-4BF0-98C3-5481A26610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803325"/>
            <a:ext cx="5314536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/>
              <a:t>Uusi Ethernet shield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CDD66A-BFE4-4679-9D3F-204ED47778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0" y="2279018"/>
            <a:ext cx="5314543" cy="337592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i-FI" sz="2000" dirty="0"/>
              <a:t>Huomattiin, että aiemmin tilattu Ethernet </a:t>
            </a:r>
            <a:r>
              <a:rPr lang="fi-FI" sz="2000" dirty="0" err="1"/>
              <a:t>shield</a:t>
            </a:r>
            <a:r>
              <a:rPr lang="fi-FI" sz="2000" dirty="0"/>
              <a:t> ei toiminut </a:t>
            </a:r>
            <a:r>
              <a:rPr lang="fi-FI" sz="2000" dirty="0" err="1"/>
              <a:t>Atem</a:t>
            </a:r>
            <a:r>
              <a:rPr lang="fi-FI" sz="2000" dirty="0"/>
              <a:t> –koodin kanssa ja tilattiin uusi Ethernet </a:t>
            </a:r>
            <a:r>
              <a:rPr lang="fi-FI" sz="2000" dirty="0" err="1"/>
              <a:t>shield</a:t>
            </a:r>
            <a:r>
              <a:rPr lang="fi-FI" sz="2000" dirty="0"/>
              <a:t>, jossa on sama piiri kun Arduino </a:t>
            </a:r>
            <a:r>
              <a:rPr lang="fi-FI" sz="2000" dirty="0" err="1"/>
              <a:t>UNO:n</a:t>
            </a:r>
            <a:r>
              <a:rPr lang="fi-FI" sz="2000" dirty="0"/>
              <a:t> Ethernet </a:t>
            </a:r>
            <a:r>
              <a:rPr lang="fi-FI" sz="2000" dirty="0" err="1"/>
              <a:t>shieldissä</a:t>
            </a:r>
            <a:r>
              <a:rPr lang="fi-FI" sz="2000" dirty="0"/>
              <a:t>.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F62D2A7-8207-488C-9F46-316BA81A16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8278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Content Placeholder 5" descr="A circuit board&#10;&#10;Description automatically generated">
            <a:extLst>
              <a:ext uri="{FF2B5EF4-FFF2-40B4-BE49-F238E27FC236}">
                <a16:creationId xmlns:a16="http://schemas.microsoft.com/office/drawing/2014/main" id="{9BED72EA-BB46-4769-8AFE-4E0FD08E07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8" r="2688" b="-2"/>
          <a:stretch/>
        </p:blipFill>
        <p:spPr>
          <a:xfrm>
            <a:off x="6750141" y="-2"/>
            <a:ext cx="5441859" cy="5654940"/>
          </a:xfrm>
          <a:custGeom>
            <a:avLst/>
            <a:gdLst/>
            <a:ahLst/>
            <a:cxnLst/>
            <a:rect l="l" t="t" r="r" b="b"/>
            <a:pathLst>
              <a:path w="5441859" h="5654940">
                <a:moveTo>
                  <a:pt x="1041368" y="0"/>
                </a:moveTo>
                <a:lnTo>
                  <a:pt x="5441859" y="0"/>
                </a:lnTo>
                <a:lnTo>
                  <a:pt x="5441859" y="4820612"/>
                </a:lnTo>
                <a:lnTo>
                  <a:pt x="5285166" y="4957981"/>
                </a:lnTo>
                <a:cubicBezTo>
                  <a:pt x="4729628" y="5394557"/>
                  <a:pt x="4029081" y="5654940"/>
                  <a:pt x="3267719" y="5654940"/>
                </a:cubicBezTo>
                <a:cubicBezTo>
                  <a:pt x="1463008" y="5654940"/>
                  <a:pt x="0" y="4191932"/>
                  <a:pt x="0" y="2387221"/>
                </a:cubicBezTo>
                <a:cubicBezTo>
                  <a:pt x="0" y="1484866"/>
                  <a:pt x="365752" y="667936"/>
                  <a:pt x="957093" y="7659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6419197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385E1BDC-A9B0-4A87-82E3-F3187F69A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0990C621-3B8B-4820-8328-D47EF7CE8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200801-6585-4951-A41F-699A9B5B78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60" y="586822"/>
            <a:ext cx="3657600" cy="16459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Protoboard 4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1A2385B-1D2A-4E17-84FA-6CB7F0AAE4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E791F2F-79DB-4CC0-9FA1-001E3E91E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3D6180-7ED3-43CE-8CA2-666012AE1B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50106" y="586822"/>
            <a:ext cx="6106742" cy="16459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1800"/>
              <a:t>Neljännessä protoboardissa testattiin saadaanko tehtyä piirilevyä yksipuoleisena.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800"/>
              <a:t>Ei saatu</a:t>
            </a:r>
          </a:p>
        </p:txBody>
      </p:sp>
      <p:pic>
        <p:nvPicPr>
          <p:cNvPr id="6" name="Content Placeholder 5" descr="Diagram, schematic&#10;&#10;Description automatically generated">
            <a:extLst>
              <a:ext uri="{FF2B5EF4-FFF2-40B4-BE49-F238E27FC236}">
                <a16:creationId xmlns:a16="http://schemas.microsoft.com/office/drawing/2014/main" id="{7715810A-9C03-4073-8672-E4E3B92827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1833"/>
          <a:stretch/>
        </p:blipFill>
        <p:spPr>
          <a:xfrm>
            <a:off x="2034289" y="2729397"/>
            <a:ext cx="2582099" cy="3483864"/>
          </a:xfrm>
          <a:prstGeom prst="rect">
            <a:avLst/>
          </a:prstGeom>
        </p:spPr>
      </p:pic>
      <p:pic>
        <p:nvPicPr>
          <p:cNvPr id="8" name="Picture 7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16CC8298-DBA3-45AA-ADCD-B608F323E1F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" r="-32"/>
          <a:stretch/>
        </p:blipFill>
        <p:spPr>
          <a:xfrm>
            <a:off x="6711518" y="2729397"/>
            <a:ext cx="4181383" cy="3483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8592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6" name="Rectangle 135">
            <a:extLst>
              <a:ext uri="{FF2B5EF4-FFF2-40B4-BE49-F238E27FC236}">
                <a16:creationId xmlns:a16="http://schemas.microsoft.com/office/drawing/2014/main" id="{DB90EDA9-2517-46EC-B6D4-3918D04786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7FA288-CCA4-4958-8557-3BC58F4D39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1078992"/>
            <a:ext cx="6272784" cy="153619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Protoboard 5</a:t>
            </a:r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D449B1F2-532C-44C7-8AC7-28EA15EE02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0392" y="36338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6" name="Content Placeholder 5" descr="Diagram, schematic&#10;&#10;Description automatically generated">
            <a:extLst>
              <a:ext uri="{FF2B5EF4-FFF2-40B4-BE49-F238E27FC236}">
                <a16:creationId xmlns:a16="http://schemas.microsoft.com/office/drawing/2014/main" id="{F64C10A5-77FC-4D71-8DA4-86753386E8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3" t="-279" b="-247"/>
          <a:stretch/>
        </p:blipFill>
        <p:spPr>
          <a:xfrm>
            <a:off x="7031767" y="-1"/>
            <a:ext cx="5160233" cy="3737081"/>
          </a:xfrm>
          <a:prstGeom prst="rect">
            <a:avLst/>
          </a:prstGeom>
        </p:spPr>
      </p:pic>
      <p:sp>
        <p:nvSpPr>
          <p:cNvPr id="140" name="Rectangle 139">
            <a:extLst>
              <a:ext uri="{FF2B5EF4-FFF2-40B4-BE49-F238E27FC236}">
                <a16:creationId xmlns:a16="http://schemas.microsoft.com/office/drawing/2014/main" id="{EE7D3784-5CF9-4282-9B1C-523957852B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1792" y="2935541"/>
            <a:ext cx="62179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180B41-C94C-4278-8965-F1F0A97CB7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48" y="3355848"/>
            <a:ext cx="6272784" cy="2825496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200" dirty="0" err="1"/>
              <a:t>Viides</a:t>
            </a:r>
            <a:r>
              <a:rPr lang="en-US" sz="2200" dirty="0"/>
              <a:t> protoboard </a:t>
            </a:r>
            <a:r>
              <a:rPr lang="en-US" sz="2200" dirty="0" err="1"/>
              <a:t>oli</a:t>
            </a:r>
            <a:r>
              <a:rPr lang="en-US" sz="2200" dirty="0"/>
              <a:t> </a:t>
            </a:r>
            <a:r>
              <a:rPr lang="en-US" sz="2200" dirty="0" err="1"/>
              <a:t>alkuperäisten</a:t>
            </a:r>
            <a:r>
              <a:rPr lang="en-US" sz="2200" dirty="0"/>
              <a:t> </a:t>
            </a:r>
            <a:r>
              <a:rPr lang="en-US" sz="2200" dirty="0" err="1"/>
              <a:t>suunnitelmien</a:t>
            </a:r>
            <a:r>
              <a:rPr lang="en-US" sz="2200" dirty="0"/>
              <a:t> </a:t>
            </a:r>
            <a:r>
              <a:rPr lang="en-US" sz="2200" dirty="0" err="1"/>
              <a:t>mukaan</a:t>
            </a:r>
            <a:r>
              <a:rPr lang="en-US" sz="2200" dirty="0"/>
              <a:t> </a:t>
            </a:r>
            <a:r>
              <a:rPr lang="en-US" sz="2200" dirty="0" err="1"/>
              <a:t>laitteen</a:t>
            </a:r>
            <a:r>
              <a:rPr lang="en-US" sz="2200" dirty="0"/>
              <a:t> </a:t>
            </a:r>
            <a:r>
              <a:rPr lang="en-US" sz="2200" dirty="0" err="1"/>
              <a:t>lopullinen</a:t>
            </a:r>
            <a:r>
              <a:rPr lang="en-US" sz="2200" dirty="0"/>
              <a:t> </a:t>
            </a:r>
            <a:r>
              <a:rPr lang="en-US" sz="2200" dirty="0" err="1"/>
              <a:t>piirilevy</a:t>
            </a:r>
            <a:r>
              <a:rPr lang="en-US" sz="2200" dirty="0"/>
              <a:t>.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200" dirty="0" err="1"/>
              <a:t>Pian</a:t>
            </a:r>
            <a:r>
              <a:rPr lang="en-US" sz="2200" dirty="0"/>
              <a:t> </a:t>
            </a:r>
            <a:r>
              <a:rPr lang="en-US" sz="2200" dirty="0" err="1"/>
              <a:t>piirilevyn</a:t>
            </a:r>
            <a:r>
              <a:rPr lang="en-US" sz="2200" dirty="0"/>
              <a:t> </a:t>
            </a:r>
            <a:r>
              <a:rPr lang="en-US" sz="2200" dirty="0" err="1"/>
              <a:t>tekemisen</a:t>
            </a:r>
            <a:r>
              <a:rPr lang="en-US" sz="2200" dirty="0"/>
              <a:t> </a:t>
            </a:r>
            <a:r>
              <a:rPr lang="en-US" sz="2200" dirty="0" err="1"/>
              <a:t>jälkeen</a:t>
            </a:r>
            <a:r>
              <a:rPr lang="en-US" sz="2200" dirty="0"/>
              <a:t> </a:t>
            </a:r>
            <a:r>
              <a:rPr lang="en-US" sz="2200" dirty="0" err="1"/>
              <a:t>huomattiin</a:t>
            </a:r>
            <a:r>
              <a:rPr lang="en-US" sz="2200" dirty="0"/>
              <a:t>, </a:t>
            </a:r>
            <a:r>
              <a:rPr lang="en-US" sz="2200" dirty="0" err="1"/>
              <a:t>että</a:t>
            </a:r>
            <a:r>
              <a:rPr lang="en-US" sz="2200" dirty="0"/>
              <a:t> </a:t>
            </a:r>
            <a:r>
              <a:rPr lang="en-US" sz="2200" dirty="0" err="1"/>
              <a:t>unohdettiin</a:t>
            </a:r>
            <a:r>
              <a:rPr lang="en-US" sz="2200" dirty="0"/>
              <a:t> </a:t>
            </a:r>
            <a:r>
              <a:rPr lang="en-US" sz="2200" dirty="0" err="1"/>
              <a:t>laittaa</a:t>
            </a:r>
            <a:r>
              <a:rPr lang="en-US" sz="2200" dirty="0"/>
              <a:t> </a:t>
            </a:r>
            <a:r>
              <a:rPr lang="en-US" sz="2200" dirty="0" err="1"/>
              <a:t>padi</a:t>
            </a:r>
            <a:r>
              <a:rPr lang="en-US" sz="2200" dirty="0"/>
              <a:t> reset -</a:t>
            </a:r>
            <a:r>
              <a:rPr lang="en-US" sz="2200" dirty="0" err="1"/>
              <a:t>napille</a:t>
            </a:r>
            <a:r>
              <a:rPr lang="en-US" sz="2200" dirty="0"/>
              <a:t>.</a:t>
            </a:r>
          </a:p>
        </p:txBody>
      </p:sp>
      <p:pic>
        <p:nvPicPr>
          <p:cNvPr id="8" name="Picture 7" descr="A picture containing food&#10;&#10;Description automatically generated">
            <a:extLst>
              <a:ext uri="{FF2B5EF4-FFF2-40B4-BE49-F238E27FC236}">
                <a16:creationId xmlns:a16="http://schemas.microsoft.com/office/drawing/2014/main" id="{C41441DF-489B-4794-94B6-DF591ACB7E1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34" r="8247" b="-4"/>
          <a:stretch/>
        </p:blipFill>
        <p:spPr>
          <a:xfrm>
            <a:off x="7031767" y="3746377"/>
            <a:ext cx="5160234" cy="3111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5824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26CE81-4B92-45CE-914D-30356D7226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56" y="321211"/>
            <a:ext cx="10762488" cy="12070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Lopullinen piirilevy</a:t>
            </a:r>
          </a:p>
        </p:txBody>
      </p:sp>
      <p:pic>
        <p:nvPicPr>
          <p:cNvPr id="6" name="Content Placeholder 5" descr="A picture containing indoor, table, sitting, small&#10;&#10;Description automatically generated">
            <a:extLst>
              <a:ext uri="{FF2B5EF4-FFF2-40B4-BE49-F238E27FC236}">
                <a16:creationId xmlns:a16="http://schemas.microsoft.com/office/drawing/2014/main" id="{8978A081-523F-469C-AA33-6120412A6E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3" r="-2" b="-2"/>
          <a:stretch/>
        </p:blipFill>
        <p:spPr>
          <a:xfrm>
            <a:off x="609600" y="2423680"/>
            <a:ext cx="5212080" cy="3856948"/>
          </a:xfrm>
          <a:prstGeom prst="rect">
            <a:avLst/>
          </a:prstGeom>
        </p:spPr>
      </p:pic>
      <p:cxnSp>
        <p:nvCxnSpPr>
          <p:cNvPr id="14" name="Straight Connector 12">
            <a:extLst>
              <a:ext uri="{FF2B5EF4-FFF2-40B4-BE49-F238E27FC236}">
                <a16:creationId xmlns:a16="http://schemas.microsoft.com/office/drawing/2014/main" id="{B6375111-306C-49EA-9DD1-79A2ED78F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3354776"/>
            <a:ext cx="0" cy="21209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A circuit board&#10;&#10;Description automatically generated">
            <a:extLst>
              <a:ext uri="{FF2B5EF4-FFF2-40B4-BE49-F238E27FC236}">
                <a16:creationId xmlns:a16="http://schemas.microsoft.com/office/drawing/2014/main" id="{2ED1D2BA-9510-45E5-983F-4F4915E62A4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268"/>
          <a:stretch/>
        </p:blipFill>
        <p:spPr>
          <a:xfrm>
            <a:off x="6370319" y="2423040"/>
            <a:ext cx="5463605" cy="385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2552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6455A-712B-42E2-AD82-BA988D8AE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fi-FI" dirty="0"/>
              <a:t>Kotelointi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9C6C828-3D9C-4495-B3F8-0508EC69E4A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13808555"/>
              </p:ext>
            </p:extLst>
          </p:nvPr>
        </p:nvGraphicFramePr>
        <p:xfrm>
          <a:off x="284085" y="1825625"/>
          <a:ext cx="7767962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BA2390E9-D8F4-45DA-8EFA-F1A2651595C1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39"/>
          <a:stretch/>
        </p:blipFill>
        <p:spPr>
          <a:xfrm>
            <a:off x="8247355" y="1825625"/>
            <a:ext cx="3944645" cy="3421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4802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4D4677D2-D5AC-4CF9-9EED-2B89D0A1C2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695F69-7001-421E-98A8-E74156934A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close up of a speaker&#10;&#10;Description automatically generated">
            <a:extLst>
              <a:ext uri="{FF2B5EF4-FFF2-40B4-BE49-F238E27FC236}">
                <a16:creationId xmlns:a16="http://schemas.microsoft.com/office/drawing/2014/main" id="{2534694F-412B-4895-8BA3-3B36F34A426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113" b="512"/>
          <a:stretch/>
        </p:blipFill>
        <p:spPr>
          <a:xfrm>
            <a:off x="6096010" y="10"/>
            <a:ext cx="6095999" cy="6857990"/>
          </a:xfrm>
          <a:custGeom>
            <a:avLst/>
            <a:gdLst/>
            <a:ahLst/>
            <a:cxnLst/>
            <a:rect l="l" t="t" r="r" b="b"/>
            <a:pathLst>
              <a:path w="6095999" h="6858000">
                <a:moveTo>
                  <a:pt x="0" y="0"/>
                </a:moveTo>
                <a:lnTo>
                  <a:pt x="6095999" y="0"/>
                </a:lnTo>
                <a:lnTo>
                  <a:pt x="6095999" y="6858000"/>
                </a:lnTo>
                <a:lnTo>
                  <a:pt x="0" y="6858000"/>
                </a:lnTo>
                <a:lnTo>
                  <a:pt x="0" y="6857999"/>
                </a:lnTo>
                <a:lnTo>
                  <a:pt x="4220980" y="6857999"/>
                </a:lnTo>
                <a:lnTo>
                  <a:pt x="4213164" y="6851010"/>
                </a:lnTo>
                <a:cubicBezTo>
                  <a:pt x="4181666" y="6825777"/>
                  <a:pt x="4066661" y="6744343"/>
                  <a:pt x="4062999" y="6737842"/>
                </a:cubicBezTo>
                <a:cubicBezTo>
                  <a:pt x="4024279" y="6693220"/>
                  <a:pt x="4060463" y="6731339"/>
                  <a:pt x="3994350" y="6686435"/>
                </a:cubicBezTo>
                <a:cubicBezTo>
                  <a:pt x="3947033" y="6670674"/>
                  <a:pt x="3899856" y="6566625"/>
                  <a:pt x="3859426" y="6512643"/>
                </a:cubicBezTo>
                <a:cubicBezTo>
                  <a:pt x="3843619" y="6494605"/>
                  <a:pt x="3819111" y="6476220"/>
                  <a:pt x="3795266" y="6469055"/>
                </a:cubicBezTo>
                <a:cubicBezTo>
                  <a:pt x="3772240" y="6479507"/>
                  <a:pt x="3769424" y="6446115"/>
                  <a:pt x="3752228" y="6440526"/>
                </a:cubicBezTo>
                <a:cubicBezTo>
                  <a:pt x="3742060" y="6447641"/>
                  <a:pt x="3719048" y="6424775"/>
                  <a:pt x="3716355" y="6414007"/>
                </a:cubicBezTo>
                <a:cubicBezTo>
                  <a:pt x="3729286" y="6392352"/>
                  <a:pt x="3629924" y="6387100"/>
                  <a:pt x="3629916" y="6370687"/>
                </a:cubicBezTo>
                <a:cubicBezTo>
                  <a:pt x="3600280" y="6362353"/>
                  <a:pt x="3495200" y="6368444"/>
                  <a:pt x="3479034" y="6339494"/>
                </a:cubicBezTo>
                <a:cubicBezTo>
                  <a:pt x="3420435" y="6317314"/>
                  <a:pt x="3345614" y="6290932"/>
                  <a:pt x="3319627" y="6285893"/>
                </a:cubicBezTo>
                <a:cubicBezTo>
                  <a:pt x="3282294" y="6327705"/>
                  <a:pt x="3185936" y="6185255"/>
                  <a:pt x="3075494" y="6164273"/>
                </a:cubicBezTo>
                <a:cubicBezTo>
                  <a:pt x="3059427" y="6166243"/>
                  <a:pt x="3051440" y="6164859"/>
                  <a:pt x="3050019" y="6153683"/>
                </a:cubicBezTo>
                <a:cubicBezTo>
                  <a:pt x="3016030" y="6146243"/>
                  <a:pt x="2991340" y="6114870"/>
                  <a:pt x="2963636" y="6123708"/>
                </a:cubicBezTo>
                <a:cubicBezTo>
                  <a:pt x="2928425" y="6105855"/>
                  <a:pt x="2947049" y="6092097"/>
                  <a:pt x="2914912" y="6078439"/>
                </a:cubicBezTo>
                <a:lnTo>
                  <a:pt x="2770812" y="6041758"/>
                </a:lnTo>
                <a:cubicBezTo>
                  <a:pt x="2750466" y="6034724"/>
                  <a:pt x="2729222" y="6014032"/>
                  <a:pt x="2708585" y="6007728"/>
                </a:cubicBezTo>
                <a:lnTo>
                  <a:pt x="2687072" y="6003931"/>
                </a:lnTo>
                <a:lnTo>
                  <a:pt x="2674457" y="5991515"/>
                </a:lnTo>
                <a:cubicBezTo>
                  <a:pt x="2668773" y="5988707"/>
                  <a:pt x="2661696" y="5988167"/>
                  <a:pt x="2652298" y="5991525"/>
                </a:cubicBezTo>
                <a:cubicBezTo>
                  <a:pt x="2634345" y="5986939"/>
                  <a:pt x="2583809" y="5969299"/>
                  <a:pt x="2566743" y="5963996"/>
                </a:cubicBezTo>
                <a:lnTo>
                  <a:pt x="2549903" y="5959709"/>
                </a:lnTo>
                <a:lnTo>
                  <a:pt x="2542177" y="5951723"/>
                </a:lnTo>
                <a:cubicBezTo>
                  <a:pt x="2529898" y="5945994"/>
                  <a:pt x="2498812" y="5935402"/>
                  <a:pt x="2476225" y="5925338"/>
                </a:cubicBezTo>
                <a:cubicBezTo>
                  <a:pt x="2457810" y="5911056"/>
                  <a:pt x="2433846" y="5899348"/>
                  <a:pt x="2406656" y="5891344"/>
                </a:cubicBezTo>
                <a:cubicBezTo>
                  <a:pt x="2400991" y="5896275"/>
                  <a:pt x="2393612" y="5885783"/>
                  <a:pt x="2389160" y="5883030"/>
                </a:cubicBezTo>
                <a:cubicBezTo>
                  <a:pt x="2387458" y="5886701"/>
                  <a:pt x="2375233" y="5885881"/>
                  <a:pt x="2372540" y="5881920"/>
                </a:cubicBezTo>
                <a:cubicBezTo>
                  <a:pt x="2293168" y="5849488"/>
                  <a:pt x="2325743" y="5894734"/>
                  <a:pt x="2283811" y="5862541"/>
                </a:cubicBezTo>
                <a:cubicBezTo>
                  <a:pt x="2275730" y="5859531"/>
                  <a:pt x="2268484" y="5859925"/>
                  <a:pt x="2261759" y="5861764"/>
                </a:cubicBezTo>
                <a:lnTo>
                  <a:pt x="2219265" y="5849327"/>
                </a:lnTo>
                <a:cubicBezTo>
                  <a:pt x="2203078" y="5842651"/>
                  <a:pt x="2185672" y="5837119"/>
                  <a:pt x="2167456" y="5832891"/>
                </a:cubicBezTo>
                <a:cubicBezTo>
                  <a:pt x="2161387" y="5839963"/>
                  <a:pt x="2149583" y="5826532"/>
                  <a:pt x="2143288" y="5823218"/>
                </a:cubicBezTo>
                <a:cubicBezTo>
                  <a:pt x="2141966" y="5828274"/>
                  <a:pt x="2126227" y="5828196"/>
                  <a:pt x="2121889" y="5823116"/>
                </a:cubicBezTo>
                <a:cubicBezTo>
                  <a:pt x="2013448" y="5786297"/>
                  <a:pt x="2065303" y="5844161"/>
                  <a:pt x="2004548" y="5804552"/>
                </a:cubicBezTo>
                <a:cubicBezTo>
                  <a:pt x="1993575" y="5801194"/>
                  <a:pt x="1984449" y="5802325"/>
                  <a:pt x="1976317" y="5805346"/>
                </a:cubicBezTo>
                <a:lnTo>
                  <a:pt x="1960968" y="5813703"/>
                </a:lnTo>
                <a:lnTo>
                  <a:pt x="1951886" y="5808313"/>
                </a:lnTo>
                <a:cubicBezTo>
                  <a:pt x="1914205" y="5801767"/>
                  <a:pt x="1900427" y="5810657"/>
                  <a:pt x="1881129" y="5796205"/>
                </a:cubicBezTo>
                <a:cubicBezTo>
                  <a:pt x="1847467" y="5788576"/>
                  <a:pt x="1808824" y="5783942"/>
                  <a:pt x="1778393" y="5776687"/>
                </a:cubicBezTo>
                <a:cubicBezTo>
                  <a:pt x="1764338" y="5756704"/>
                  <a:pt x="1721542" y="5761928"/>
                  <a:pt x="1698544" y="5752677"/>
                </a:cubicBezTo>
                <a:cubicBezTo>
                  <a:pt x="1688689" y="5744367"/>
                  <a:pt x="1680710" y="5741898"/>
                  <a:pt x="1667763" y="5746936"/>
                </a:cubicBezTo>
                <a:cubicBezTo>
                  <a:pt x="1622782" y="5706970"/>
                  <a:pt x="1636232" y="5740258"/>
                  <a:pt x="1589890" y="5720079"/>
                </a:cubicBezTo>
                <a:cubicBezTo>
                  <a:pt x="1550522" y="5700408"/>
                  <a:pt x="1504390" y="5684235"/>
                  <a:pt x="1470745" y="5647268"/>
                </a:cubicBezTo>
                <a:cubicBezTo>
                  <a:pt x="1465307" y="5637473"/>
                  <a:pt x="1447590" y="5631171"/>
                  <a:pt x="1431171" y="5633192"/>
                </a:cubicBezTo>
                <a:cubicBezTo>
                  <a:pt x="1428344" y="5633540"/>
                  <a:pt x="1425665" y="5634127"/>
                  <a:pt x="1423215" y="5634934"/>
                </a:cubicBezTo>
                <a:cubicBezTo>
                  <a:pt x="1404063" y="5609561"/>
                  <a:pt x="1384477" y="5616951"/>
                  <a:pt x="1377158" y="5600720"/>
                </a:cubicBezTo>
                <a:cubicBezTo>
                  <a:pt x="1337416" y="5587406"/>
                  <a:pt x="1299119" y="5594952"/>
                  <a:pt x="1292001" y="5580595"/>
                </a:cubicBezTo>
                <a:cubicBezTo>
                  <a:pt x="1270404" y="5577445"/>
                  <a:pt x="1236263" y="5586393"/>
                  <a:pt x="1224877" y="5570207"/>
                </a:cubicBezTo>
                <a:cubicBezTo>
                  <a:pt x="1218892" y="5580643"/>
                  <a:pt x="1203320" y="5557444"/>
                  <a:pt x="1188481" y="5562311"/>
                </a:cubicBezTo>
                <a:cubicBezTo>
                  <a:pt x="1177571" y="5566931"/>
                  <a:pt x="1170302" y="5560971"/>
                  <a:pt x="1160620" y="5558862"/>
                </a:cubicBezTo>
                <a:cubicBezTo>
                  <a:pt x="1146504" y="5561577"/>
                  <a:pt x="1106544" y="5545833"/>
                  <a:pt x="1097113" y="5537725"/>
                </a:cubicBezTo>
                <a:cubicBezTo>
                  <a:pt x="1076260" y="5511528"/>
                  <a:pt x="1012618" y="5517876"/>
                  <a:pt x="994944" y="5497522"/>
                </a:cubicBezTo>
                <a:cubicBezTo>
                  <a:pt x="987638" y="5493756"/>
                  <a:pt x="980141" y="5491480"/>
                  <a:pt x="972567" y="5490138"/>
                </a:cubicBezTo>
                <a:lnTo>
                  <a:pt x="927036" y="5488921"/>
                </a:lnTo>
                <a:lnTo>
                  <a:pt x="905198" y="5488488"/>
                </a:lnTo>
                <a:cubicBezTo>
                  <a:pt x="920127" y="5466532"/>
                  <a:pt x="847550" y="5479119"/>
                  <a:pt x="871473" y="5463326"/>
                </a:cubicBezTo>
                <a:cubicBezTo>
                  <a:pt x="835241" y="5455796"/>
                  <a:pt x="824844" y="5441869"/>
                  <a:pt x="787335" y="5431076"/>
                </a:cubicBezTo>
                <a:lnTo>
                  <a:pt x="646418" y="5398569"/>
                </a:lnTo>
                <a:cubicBezTo>
                  <a:pt x="594533" y="5378172"/>
                  <a:pt x="569175" y="5376706"/>
                  <a:pt x="522316" y="5365133"/>
                </a:cubicBezTo>
                <a:cubicBezTo>
                  <a:pt x="485699" y="5316148"/>
                  <a:pt x="451396" y="5327743"/>
                  <a:pt x="425051" y="5295085"/>
                </a:cubicBezTo>
                <a:cubicBezTo>
                  <a:pt x="373115" y="5280721"/>
                  <a:pt x="376598" y="5265782"/>
                  <a:pt x="318461" y="5265657"/>
                </a:cubicBezTo>
                <a:lnTo>
                  <a:pt x="266536" y="5232252"/>
                </a:lnTo>
                <a:cubicBezTo>
                  <a:pt x="254867" y="5225616"/>
                  <a:pt x="251642" y="5227516"/>
                  <a:pt x="248444" y="5225838"/>
                </a:cubicBezTo>
                <a:lnTo>
                  <a:pt x="247345" y="5222181"/>
                </a:lnTo>
                <a:lnTo>
                  <a:pt x="237345" y="5217023"/>
                </a:lnTo>
                <a:lnTo>
                  <a:pt x="219603" y="5204977"/>
                </a:lnTo>
                <a:lnTo>
                  <a:pt x="214443" y="5204489"/>
                </a:lnTo>
                <a:lnTo>
                  <a:pt x="184816" y="5189073"/>
                </a:lnTo>
                <a:lnTo>
                  <a:pt x="183534" y="5189699"/>
                </a:lnTo>
                <a:cubicBezTo>
                  <a:pt x="179981" y="5190754"/>
                  <a:pt x="176085" y="5190869"/>
                  <a:pt x="171363" y="5189023"/>
                </a:cubicBezTo>
                <a:cubicBezTo>
                  <a:pt x="165797" y="5204157"/>
                  <a:pt x="163531" y="5192594"/>
                  <a:pt x="150096" y="5185813"/>
                </a:cubicBezTo>
                <a:lnTo>
                  <a:pt x="59253" y="5172817"/>
                </a:lnTo>
                <a:lnTo>
                  <a:pt x="52526" y="5170052"/>
                </a:lnTo>
                <a:lnTo>
                  <a:pt x="52188" y="5170183"/>
                </a:lnTo>
                <a:cubicBezTo>
                  <a:pt x="50293" y="5169980"/>
                  <a:pt x="47917" y="5169219"/>
                  <a:pt x="44687" y="5167637"/>
                </a:cubicBezTo>
                <a:lnTo>
                  <a:pt x="40261" y="5165012"/>
                </a:lnTo>
                <a:lnTo>
                  <a:pt x="27209" y="5159648"/>
                </a:lnTo>
                <a:lnTo>
                  <a:pt x="21368" y="5159036"/>
                </a:lnTo>
                <a:lnTo>
                  <a:pt x="0" y="5158850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503E87-0011-4450-8266-55F12183DD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818" y="5234320"/>
            <a:ext cx="6931319" cy="75221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Melkein lopullinen laite</a:t>
            </a:r>
          </a:p>
        </p:txBody>
      </p:sp>
      <p:pic>
        <p:nvPicPr>
          <p:cNvPr id="5" name="Content Placeholder 4" descr="A close up of a computer&#10;&#10;Description automatically generated">
            <a:extLst>
              <a:ext uri="{FF2B5EF4-FFF2-40B4-BE49-F238E27FC236}">
                <a16:creationId xmlns:a16="http://schemas.microsoft.com/office/drawing/2014/main" id="{A9ABCC1C-2199-417F-BF3F-4A42ECB251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07" r="-1" b="-1"/>
          <a:stretch/>
        </p:blipFill>
        <p:spPr>
          <a:xfrm>
            <a:off x="-5388" y="10"/>
            <a:ext cx="6169518" cy="5158840"/>
          </a:xfrm>
          <a:custGeom>
            <a:avLst/>
            <a:gdLst/>
            <a:ahLst/>
            <a:cxnLst/>
            <a:rect l="l" t="t" r="r" b="b"/>
            <a:pathLst>
              <a:path w="6096000" h="5158850">
                <a:moveTo>
                  <a:pt x="0" y="0"/>
                </a:moveTo>
                <a:lnTo>
                  <a:pt x="6096000" y="0"/>
                </a:lnTo>
                <a:lnTo>
                  <a:pt x="6096000" y="5158850"/>
                </a:lnTo>
                <a:lnTo>
                  <a:pt x="5957305" y="5157644"/>
                </a:lnTo>
                <a:cubicBezTo>
                  <a:pt x="5920540" y="5151975"/>
                  <a:pt x="5887096" y="5153588"/>
                  <a:pt x="5857259" y="5143603"/>
                </a:cubicBezTo>
                <a:cubicBezTo>
                  <a:pt x="5843335" y="5146861"/>
                  <a:pt x="5830921" y="5147051"/>
                  <a:pt x="5821375" y="5137142"/>
                </a:cubicBezTo>
                <a:cubicBezTo>
                  <a:pt x="5786501" y="5134144"/>
                  <a:pt x="5775399" y="5144200"/>
                  <a:pt x="5755916" y="5131695"/>
                </a:cubicBezTo>
                <a:cubicBezTo>
                  <a:pt x="5732132" y="5146996"/>
                  <a:pt x="5732735" y="5139753"/>
                  <a:pt x="5725007" y="5132964"/>
                </a:cubicBezTo>
                <a:lnTo>
                  <a:pt x="5723810" y="5132374"/>
                </a:lnTo>
                <a:lnTo>
                  <a:pt x="5720531" y="5134578"/>
                </a:lnTo>
                <a:lnTo>
                  <a:pt x="5714795" y="5134902"/>
                </a:lnTo>
                <a:lnTo>
                  <a:pt x="5700142" y="5131655"/>
                </a:lnTo>
                <a:lnTo>
                  <a:pt x="5694799" y="5129754"/>
                </a:lnTo>
                <a:cubicBezTo>
                  <a:pt x="5691058" y="5128696"/>
                  <a:pt x="5688491" y="5128320"/>
                  <a:pt x="5686627" y="5128420"/>
                </a:cubicBezTo>
                <a:lnTo>
                  <a:pt x="5686371" y="5128603"/>
                </a:lnTo>
                <a:lnTo>
                  <a:pt x="5678819" y="5126929"/>
                </a:lnTo>
                <a:cubicBezTo>
                  <a:pt x="5666199" y="5123608"/>
                  <a:pt x="5654035" y="5119908"/>
                  <a:pt x="5642547" y="5116000"/>
                </a:cubicBezTo>
                <a:cubicBezTo>
                  <a:pt x="5629445" y="5126457"/>
                  <a:pt x="5588783" y="5104807"/>
                  <a:pt x="5587979" y="5128480"/>
                </a:cubicBezTo>
                <a:cubicBezTo>
                  <a:pt x="5572317" y="5123886"/>
                  <a:pt x="5564904" y="5112774"/>
                  <a:pt x="5566635" y="5128675"/>
                </a:cubicBezTo>
                <a:cubicBezTo>
                  <a:pt x="5561375" y="5127594"/>
                  <a:pt x="5557787" y="5128327"/>
                  <a:pt x="5554953" y="5129937"/>
                </a:cubicBezTo>
                <a:lnTo>
                  <a:pt x="5554039" y="5130763"/>
                </a:lnTo>
                <a:lnTo>
                  <a:pt x="5514254" y="5120517"/>
                </a:lnTo>
                <a:lnTo>
                  <a:pt x="5492156" y="5111382"/>
                </a:lnTo>
                <a:lnTo>
                  <a:pt x="5480446" y="5107855"/>
                </a:lnTo>
                <a:lnTo>
                  <a:pt x="5477744" y="5104402"/>
                </a:lnTo>
                <a:cubicBezTo>
                  <a:pt x="5474490" y="5102038"/>
                  <a:pt x="5469391" y="5100405"/>
                  <a:pt x="5460150" y="5100442"/>
                </a:cubicBezTo>
                <a:lnTo>
                  <a:pt x="5457901" y="5100914"/>
                </a:lnTo>
                <a:lnTo>
                  <a:pt x="5444243" y="5094201"/>
                </a:lnTo>
                <a:cubicBezTo>
                  <a:pt x="5439994" y="5091441"/>
                  <a:pt x="5436419" y="5088231"/>
                  <a:pt x="5433825" y="5084410"/>
                </a:cubicBezTo>
                <a:cubicBezTo>
                  <a:pt x="5379443" y="5093528"/>
                  <a:pt x="5336110" y="5069767"/>
                  <a:pt x="5280996" y="5063773"/>
                </a:cubicBezTo>
                <a:cubicBezTo>
                  <a:pt x="5250806" y="5055129"/>
                  <a:pt x="5168599" y="5059471"/>
                  <a:pt x="5161582" y="5030966"/>
                </a:cubicBezTo>
                <a:cubicBezTo>
                  <a:pt x="5121870" y="5022662"/>
                  <a:pt x="5095637" y="5020496"/>
                  <a:pt x="5042717" y="5013952"/>
                </a:cubicBezTo>
                <a:cubicBezTo>
                  <a:pt x="4991136" y="4983679"/>
                  <a:pt x="4902283" y="4990567"/>
                  <a:pt x="4840514" y="4970468"/>
                </a:cubicBezTo>
                <a:cubicBezTo>
                  <a:pt x="4799904" y="4987615"/>
                  <a:pt x="4824087" y="4969531"/>
                  <a:pt x="4786778" y="4967817"/>
                </a:cubicBezTo>
                <a:cubicBezTo>
                  <a:pt x="4801901" y="4948343"/>
                  <a:pt x="4739845" y="4972374"/>
                  <a:pt x="4743741" y="4948216"/>
                </a:cubicBezTo>
                <a:cubicBezTo>
                  <a:pt x="4736829" y="4948670"/>
                  <a:pt x="4730010" y="4949869"/>
                  <a:pt x="4723136" y="4951257"/>
                </a:cubicBezTo>
                <a:lnTo>
                  <a:pt x="4719535" y="4951970"/>
                </a:lnTo>
                <a:lnTo>
                  <a:pt x="4706143" y="4950704"/>
                </a:lnTo>
                <a:lnTo>
                  <a:pt x="4701098" y="4955500"/>
                </a:lnTo>
                <a:lnTo>
                  <a:pt x="4680034" y="4957289"/>
                </a:lnTo>
                <a:cubicBezTo>
                  <a:pt x="4672339" y="4957161"/>
                  <a:pt x="4664292" y="4956094"/>
                  <a:pt x="4655741" y="4953520"/>
                </a:cubicBezTo>
                <a:cubicBezTo>
                  <a:pt x="4636359" y="4940479"/>
                  <a:pt x="4599701" y="4946454"/>
                  <a:pt x="4569298" y="4940691"/>
                </a:cubicBezTo>
                <a:lnTo>
                  <a:pt x="4555978" y="4935439"/>
                </a:lnTo>
                <a:lnTo>
                  <a:pt x="4508950" y="4932725"/>
                </a:lnTo>
                <a:cubicBezTo>
                  <a:pt x="4495669" y="4931511"/>
                  <a:pt x="4482007" y="4929765"/>
                  <a:pt x="4467838" y="4927057"/>
                </a:cubicBezTo>
                <a:lnTo>
                  <a:pt x="4441949" y="4920349"/>
                </a:lnTo>
                <a:lnTo>
                  <a:pt x="4394719" y="4912853"/>
                </a:lnTo>
                <a:lnTo>
                  <a:pt x="4356810" y="4916186"/>
                </a:lnTo>
                <a:lnTo>
                  <a:pt x="4222145" y="4920166"/>
                </a:lnTo>
                <a:cubicBezTo>
                  <a:pt x="4202488" y="4924963"/>
                  <a:pt x="4184742" y="4944595"/>
                  <a:pt x="4160481" y="4934555"/>
                </a:cubicBezTo>
                <a:cubicBezTo>
                  <a:pt x="4165854" y="4945670"/>
                  <a:pt x="4131661" y="4931019"/>
                  <a:pt x="4124879" y="4940397"/>
                </a:cubicBezTo>
                <a:cubicBezTo>
                  <a:pt x="4120895" y="4948198"/>
                  <a:pt x="4109593" y="4945570"/>
                  <a:pt x="4100114" y="4947117"/>
                </a:cubicBezTo>
                <a:cubicBezTo>
                  <a:pt x="4091835" y="4954382"/>
                  <a:pt x="4045978" y="4954676"/>
                  <a:pt x="4030957" y="4950944"/>
                </a:cubicBezTo>
                <a:cubicBezTo>
                  <a:pt x="3989825" y="4935537"/>
                  <a:pt x="3946860" y="4963196"/>
                  <a:pt x="3913764" y="4951738"/>
                </a:cubicBezTo>
                <a:cubicBezTo>
                  <a:pt x="3904534" y="4951024"/>
                  <a:pt x="3896577" y="4951663"/>
                  <a:pt x="3889457" y="4953140"/>
                </a:cubicBezTo>
                <a:lnTo>
                  <a:pt x="3871115" y="4959252"/>
                </a:lnTo>
                <a:lnTo>
                  <a:pt x="3869086" y="4964946"/>
                </a:lnTo>
                <a:lnTo>
                  <a:pt x="3856124" y="4966504"/>
                </a:lnTo>
                <a:lnTo>
                  <a:pt x="3835967" y="4975175"/>
                </a:lnTo>
                <a:cubicBezTo>
                  <a:pt x="3826465" y="4950975"/>
                  <a:pt x="3782586" y="4987146"/>
                  <a:pt x="3785910" y="4965148"/>
                </a:cubicBezTo>
                <a:cubicBezTo>
                  <a:pt x="3750785" y="4971249"/>
                  <a:pt x="3699033" y="4952693"/>
                  <a:pt x="3671085" y="4977741"/>
                </a:cubicBezTo>
                <a:cubicBezTo>
                  <a:pt x="3621255" y="4982620"/>
                  <a:pt x="3562637" y="4994206"/>
                  <a:pt x="3486928" y="4994420"/>
                </a:cubicBezTo>
                <a:cubicBezTo>
                  <a:pt x="3446030" y="4994640"/>
                  <a:pt x="3343460" y="4976299"/>
                  <a:pt x="3280956" y="4975036"/>
                </a:cubicBezTo>
                <a:cubicBezTo>
                  <a:pt x="3227193" y="4980695"/>
                  <a:pt x="3256481" y="4973778"/>
                  <a:pt x="3211563" y="4993919"/>
                </a:cubicBezTo>
                <a:cubicBezTo>
                  <a:pt x="3207119" y="4990757"/>
                  <a:pt x="3170070" y="4988394"/>
                  <a:pt x="3164681" y="4986606"/>
                </a:cubicBezTo>
                <a:lnTo>
                  <a:pt x="3127171" y="4979411"/>
                </a:lnTo>
                <a:lnTo>
                  <a:pt x="3096889" y="4976795"/>
                </a:lnTo>
                <a:cubicBezTo>
                  <a:pt x="3088441" y="4978753"/>
                  <a:pt x="3082883" y="4978233"/>
                  <a:pt x="3078620" y="4976620"/>
                </a:cubicBezTo>
                <a:lnTo>
                  <a:pt x="3074275" y="4973840"/>
                </a:lnTo>
                <a:lnTo>
                  <a:pt x="3036436" y="4968613"/>
                </a:lnTo>
                <a:lnTo>
                  <a:pt x="3031995" y="4969990"/>
                </a:lnTo>
                <a:lnTo>
                  <a:pt x="2994028" y="4967956"/>
                </a:lnTo>
                <a:cubicBezTo>
                  <a:pt x="2992299" y="4970105"/>
                  <a:pt x="2989407" y="4971561"/>
                  <a:pt x="2984001" y="4971609"/>
                </a:cubicBezTo>
                <a:cubicBezTo>
                  <a:pt x="2994191" y="4986644"/>
                  <a:pt x="2981386" y="4977427"/>
                  <a:pt x="2964542" y="4976237"/>
                </a:cubicBezTo>
                <a:cubicBezTo>
                  <a:pt x="2976613" y="4999323"/>
                  <a:pt x="2927627" y="4986817"/>
                  <a:pt x="2921274" y="4999668"/>
                </a:cubicBezTo>
                <a:cubicBezTo>
                  <a:pt x="2908629" y="4998274"/>
                  <a:pt x="2895476" y="4997220"/>
                  <a:pt x="2882111" y="4996632"/>
                </a:cubicBezTo>
                <a:lnTo>
                  <a:pt x="2874282" y="4996582"/>
                </a:lnTo>
                <a:cubicBezTo>
                  <a:pt x="2874237" y="4996658"/>
                  <a:pt x="2874193" y="4996735"/>
                  <a:pt x="2874147" y="4996812"/>
                </a:cubicBezTo>
                <a:cubicBezTo>
                  <a:pt x="2872492" y="4997296"/>
                  <a:pt x="2869935" y="4997466"/>
                  <a:pt x="2865932" y="4997221"/>
                </a:cubicBezTo>
                <a:lnTo>
                  <a:pt x="2860008" y="4996489"/>
                </a:lnTo>
                <a:lnTo>
                  <a:pt x="2844819" y="4996392"/>
                </a:lnTo>
                <a:lnTo>
                  <a:pt x="2839735" y="4997900"/>
                </a:lnTo>
                <a:lnTo>
                  <a:pt x="2837922" y="5000718"/>
                </a:lnTo>
                <a:lnTo>
                  <a:pt x="2836507" y="5000394"/>
                </a:lnTo>
                <a:cubicBezTo>
                  <a:pt x="2825749" y="4995427"/>
                  <a:pt x="2822382" y="4988291"/>
                  <a:pt x="2808859" y="5008050"/>
                </a:cubicBezTo>
                <a:cubicBezTo>
                  <a:pt x="2784233" y="4999995"/>
                  <a:pt x="2779499" y="5012041"/>
                  <a:pt x="2745907" y="5016391"/>
                </a:cubicBezTo>
                <a:cubicBezTo>
                  <a:pt x="2731796" y="5008784"/>
                  <a:pt x="2720518" y="5011549"/>
                  <a:pt x="2709519" y="5017601"/>
                </a:cubicBezTo>
                <a:cubicBezTo>
                  <a:pt x="2676766" y="5014138"/>
                  <a:pt x="2646981" y="5022656"/>
                  <a:pt x="2610212" y="5024813"/>
                </a:cubicBezTo>
                <a:cubicBezTo>
                  <a:pt x="2570359" y="5014992"/>
                  <a:pt x="2550109" y="5032793"/>
                  <a:pt x="2510814" y="5035020"/>
                </a:cubicBezTo>
                <a:cubicBezTo>
                  <a:pt x="2476639" y="5017991"/>
                  <a:pt x="2482834" y="5049980"/>
                  <a:pt x="2462736" y="5056754"/>
                </a:cubicBezTo>
                <a:lnTo>
                  <a:pt x="2457050" y="5057379"/>
                </a:lnTo>
                <a:lnTo>
                  <a:pt x="2442184" y="5054901"/>
                </a:lnTo>
                <a:lnTo>
                  <a:pt x="2436703" y="5053277"/>
                </a:lnTo>
                <a:cubicBezTo>
                  <a:pt x="2432888" y="5052418"/>
                  <a:pt x="2430299" y="5052175"/>
                  <a:pt x="2428451" y="5052373"/>
                </a:cubicBezTo>
                <a:lnTo>
                  <a:pt x="2420551" y="5051292"/>
                </a:lnTo>
                <a:cubicBezTo>
                  <a:pt x="2407700" y="5048633"/>
                  <a:pt x="2395274" y="5045570"/>
                  <a:pt x="2383501" y="5042264"/>
                </a:cubicBezTo>
                <a:cubicBezTo>
                  <a:pt x="2362992" y="5043848"/>
                  <a:pt x="2317884" y="5059023"/>
                  <a:pt x="2297493" y="5060796"/>
                </a:cubicBezTo>
                <a:lnTo>
                  <a:pt x="2261156" y="5052905"/>
                </a:lnTo>
                <a:lnTo>
                  <a:pt x="2200581" y="5036274"/>
                </a:lnTo>
                <a:lnTo>
                  <a:pt x="2198380" y="5036861"/>
                </a:lnTo>
                <a:lnTo>
                  <a:pt x="2116066" y="5030866"/>
                </a:lnTo>
                <a:cubicBezTo>
                  <a:pt x="2111600" y="5028328"/>
                  <a:pt x="2059664" y="5017338"/>
                  <a:pt x="2056754" y="5013653"/>
                </a:cubicBezTo>
                <a:cubicBezTo>
                  <a:pt x="2003393" y="5025622"/>
                  <a:pt x="1998298" y="5020073"/>
                  <a:pt x="1942916" y="5016969"/>
                </a:cubicBezTo>
                <a:cubicBezTo>
                  <a:pt x="1882138" y="5005950"/>
                  <a:pt x="1836966" y="4987831"/>
                  <a:pt x="1796717" y="4981610"/>
                </a:cubicBezTo>
                <a:cubicBezTo>
                  <a:pt x="1724075" y="4970499"/>
                  <a:pt x="1636218" y="4947449"/>
                  <a:pt x="1583222" y="4942334"/>
                </a:cubicBezTo>
                <a:cubicBezTo>
                  <a:pt x="1544265" y="4961611"/>
                  <a:pt x="1556109" y="4938719"/>
                  <a:pt x="1518821" y="4938963"/>
                </a:cubicBezTo>
                <a:cubicBezTo>
                  <a:pt x="1497291" y="4936197"/>
                  <a:pt x="1483221" y="4927794"/>
                  <a:pt x="1471837" y="4925740"/>
                </a:cubicBezTo>
                <a:lnTo>
                  <a:pt x="1450515" y="4926642"/>
                </a:lnTo>
                <a:lnTo>
                  <a:pt x="1437078" y="4926078"/>
                </a:lnTo>
                <a:lnTo>
                  <a:pt x="1432462" y="4931139"/>
                </a:lnTo>
                <a:lnTo>
                  <a:pt x="1411645" y="4934032"/>
                </a:lnTo>
                <a:cubicBezTo>
                  <a:pt x="1384856" y="4931153"/>
                  <a:pt x="1306656" y="4918434"/>
                  <a:pt x="1271729" y="4913863"/>
                </a:cubicBezTo>
                <a:cubicBezTo>
                  <a:pt x="1258697" y="4907976"/>
                  <a:pt x="1213546" y="4901042"/>
                  <a:pt x="1202076" y="4906608"/>
                </a:cubicBezTo>
                <a:cubicBezTo>
                  <a:pt x="1192059" y="4906580"/>
                  <a:pt x="1182171" y="4902320"/>
                  <a:pt x="1174670" y="4909064"/>
                </a:cubicBezTo>
                <a:cubicBezTo>
                  <a:pt x="1163701" y="4916862"/>
                  <a:pt x="1136874" y="4897641"/>
                  <a:pt x="1137035" y="4908989"/>
                </a:cubicBezTo>
                <a:cubicBezTo>
                  <a:pt x="1117838" y="4895687"/>
                  <a:pt x="1091386" y="4911450"/>
                  <a:pt x="1069882" y="4912892"/>
                </a:cubicBezTo>
                <a:cubicBezTo>
                  <a:pt x="1055589" y="4900472"/>
                  <a:pt x="1024570" y="4915744"/>
                  <a:pt x="980935" y="4911119"/>
                </a:cubicBezTo>
                <a:cubicBezTo>
                  <a:pt x="947614" y="4906556"/>
                  <a:pt x="913224" y="4897403"/>
                  <a:pt x="869960" y="4885518"/>
                </a:cubicBezTo>
                <a:cubicBezTo>
                  <a:pt x="819114" y="4856727"/>
                  <a:pt x="768074" y="4850663"/>
                  <a:pt x="721345" y="4839806"/>
                </a:cubicBezTo>
                <a:cubicBezTo>
                  <a:pt x="667944" y="4829906"/>
                  <a:pt x="698286" y="4859338"/>
                  <a:pt x="635428" y="4830000"/>
                </a:cubicBezTo>
                <a:cubicBezTo>
                  <a:pt x="626286" y="4837571"/>
                  <a:pt x="617638" y="4836842"/>
                  <a:pt x="604106" y="4830842"/>
                </a:cubicBezTo>
                <a:cubicBezTo>
                  <a:pt x="583276" y="4833091"/>
                  <a:pt x="539859" y="4845979"/>
                  <a:pt x="510451" y="4843485"/>
                </a:cubicBezTo>
                <a:cubicBezTo>
                  <a:pt x="489781" y="4840800"/>
                  <a:pt x="443867" y="4818678"/>
                  <a:pt x="427656" y="4815877"/>
                </a:cubicBezTo>
                <a:cubicBezTo>
                  <a:pt x="424088" y="4817297"/>
                  <a:pt x="419580" y="4820561"/>
                  <a:pt x="413184" y="4826676"/>
                </a:cubicBezTo>
                <a:cubicBezTo>
                  <a:pt x="387673" y="4816699"/>
                  <a:pt x="379855" y="4828170"/>
                  <a:pt x="341772" y="4829671"/>
                </a:cubicBezTo>
                <a:cubicBezTo>
                  <a:pt x="327795" y="4821005"/>
                  <a:pt x="314729" y="4822794"/>
                  <a:pt x="301266" y="4827842"/>
                </a:cubicBezTo>
                <a:cubicBezTo>
                  <a:pt x="265781" y="4821714"/>
                  <a:pt x="231017" y="4827635"/>
                  <a:pt x="189886" y="4826710"/>
                </a:cubicBezTo>
                <a:cubicBezTo>
                  <a:pt x="147910" y="4813727"/>
                  <a:pt x="121702" y="4829584"/>
                  <a:pt x="77762" y="4828518"/>
                </a:cubicBezTo>
                <a:cubicBezTo>
                  <a:pt x="38733" y="4806108"/>
                  <a:pt x="44308" y="4851138"/>
                  <a:pt x="8164" y="4846203"/>
                </a:cubicBezTo>
                <a:lnTo>
                  <a:pt x="0" y="4843648"/>
                </a:lnTo>
                <a:lnTo>
                  <a:pt x="0" y="4080681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0935310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7C432AFE-B3D2-4BFF-BF8F-96C27AFF1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ircuit board&#10;&#10;Description automatically generated">
            <a:extLst>
              <a:ext uri="{FF2B5EF4-FFF2-40B4-BE49-F238E27FC236}">
                <a16:creationId xmlns:a16="http://schemas.microsoft.com/office/drawing/2014/main" id="{E6C8142E-128D-493B-B11B-06F377666E9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97" b="13346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BFC0862-27AD-412B-92D5-EB8283AD5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9" y="941832"/>
            <a:ext cx="10506456" cy="2057400"/>
          </a:xfrm>
        </p:spPr>
        <p:txBody>
          <a:bodyPr anchor="b">
            <a:normAutofit/>
          </a:bodyPr>
          <a:lstStyle/>
          <a:p>
            <a:r>
              <a:rPr lang="fi-FI" sz="5000"/>
              <a:t>Kiinnikkeet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01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3241202"/>
            <a:ext cx="10506456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7AD66C-EFEF-4E58-A302-1AAC908F8C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3502152"/>
            <a:ext cx="10506456" cy="2670048"/>
          </a:xfrm>
        </p:spPr>
        <p:txBody>
          <a:bodyPr>
            <a:normAutofit/>
          </a:bodyPr>
          <a:lstStyle/>
          <a:p>
            <a:r>
              <a:rPr lang="fi-FI" sz="2000" dirty="0"/>
              <a:t>Lopuksi piti vielä lisätä kiinnikkeet koteloon.</a:t>
            </a:r>
          </a:p>
          <a:p>
            <a:r>
              <a:rPr lang="fi-FI" sz="2000" dirty="0"/>
              <a:t>Kiinnikkeiden reikiä poratessa kävi pieni vahinko. Porattiin hieman Arduinoa samalla.</a:t>
            </a:r>
          </a:p>
          <a:p>
            <a:r>
              <a:rPr lang="fi-FI" sz="2000" dirty="0"/>
              <a:t>Tilattiin sitten uusi Arduino ja odotettiin sitä noin viikko.</a:t>
            </a:r>
          </a:p>
          <a:p>
            <a:endParaRPr lang="fi-FI" sz="2000" dirty="0"/>
          </a:p>
        </p:txBody>
      </p:sp>
    </p:spTree>
    <p:extLst>
      <p:ext uri="{BB962C8B-B14F-4D97-AF65-F5344CB8AC3E}">
        <p14:creationId xmlns:p14="http://schemas.microsoft.com/office/powerpoint/2010/main" val="35357564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A22E2A-002E-480E-A096-9EB0C2600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4613" y="1783959"/>
            <a:ext cx="4404831" cy="28891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i-FI" sz="5400" dirty="0"/>
              <a:t>Lopullinen laite</a:t>
            </a: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 descr="A picture containing object, holding, person, bicycle&#10;&#10;Description automatically generated">
            <a:extLst>
              <a:ext uri="{FF2B5EF4-FFF2-40B4-BE49-F238E27FC236}">
                <a16:creationId xmlns:a16="http://schemas.microsoft.com/office/drawing/2014/main" id="{E6DB980E-8297-4CBF-AF69-C1BFCD07C5F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30" r="15504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6297369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3" name="Rectangle 52">
            <a:extLst>
              <a:ext uri="{FF2B5EF4-FFF2-40B4-BE49-F238E27FC236}">
                <a16:creationId xmlns:a16="http://schemas.microsoft.com/office/drawing/2014/main" id="{7C432AFE-B3D2-4BFF-BF8F-96C27AFF1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6AC274B1-4ECB-4320-95FD-9D998BCCFD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97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360E380-D2AE-4352-86A6-DA33EBEDC9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9" y="941832"/>
            <a:ext cx="10506456" cy="20574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/>
              <a:t>Ohjekirja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01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3241202"/>
            <a:ext cx="10506456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D49277-EA60-4785-A661-5F9F900792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1248" y="3502152"/>
            <a:ext cx="10506456" cy="2670048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fi-FI" sz="2000" dirty="0"/>
              <a:t>Lopuksi tehtiin laitteelle asennus- ja käyttöopas.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fi-FI" sz="2000" dirty="0"/>
              <a:t>Oppaaseen tehtiin myös kuvituskuvia.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4839045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close up of a camera&#10;&#10;Description automatically generated">
            <a:extLst>
              <a:ext uri="{FF2B5EF4-FFF2-40B4-BE49-F238E27FC236}">
                <a16:creationId xmlns:a16="http://schemas.microsoft.com/office/drawing/2014/main" id="{9A181504-C417-4233-95A4-B3E7201A2F0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31" b="21319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17C2FA7-1223-4D05-B749-7F5C70AAD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22773"/>
            <a:ext cx="10515600" cy="1118585"/>
          </a:xfrm>
        </p:spPr>
        <p:txBody>
          <a:bodyPr>
            <a:normAutofit/>
          </a:bodyPr>
          <a:lstStyle/>
          <a:p>
            <a:r>
              <a:rPr lang="fi-FI" dirty="0">
                <a:solidFill>
                  <a:srgbClr val="FFFFFF"/>
                </a:solidFill>
              </a:rPr>
              <a:t>Lopputulos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BB2227-17A6-4BE7-87D6-EA07A64DF7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589755"/>
            <a:ext cx="10515600" cy="2175028"/>
          </a:xfrm>
        </p:spPr>
        <p:txBody>
          <a:bodyPr>
            <a:normAutofit/>
          </a:bodyPr>
          <a:lstStyle/>
          <a:p>
            <a:r>
              <a:rPr lang="fi-FI" sz="2400" dirty="0">
                <a:solidFill>
                  <a:srgbClr val="FFFFFF"/>
                </a:solidFill>
              </a:rPr>
              <a:t>Saatiin tehtyä sellainen laite mitä tavoiteltiin.</a:t>
            </a:r>
          </a:p>
          <a:p>
            <a:r>
              <a:rPr lang="fi-FI" sz="2400" dirty="0">
                <a:solidFill>
                  <a:srgbClr val="FFFFFF"/>
                </a:solidFill>
              </a:rPr>
              <a:t>Projekti saatiin valmiiksi aikataulussa.</a:t>
            </a:r>
          </a:p>
          <a:p>
            <a:r>
              <a:rPr lang="fi-FI" sz="2400" dirty="0">
                <a:solidFill>
                  <a:srgbClr val="FFFFFF"/>
                </a:solidFill>
              </a:rPr>
              <a:t>Budjettiraja ei tullut lähellekään.</a:t>
            </a:r>
          </a:p>
          <a:p>
            <a:r>
              <a:rPr lang="fi-FI" sz="2400" dirty="0">
                <a:solidFill>
                  <a:srgbClr val="FFFFFF"/>
                </a:solidFill>
              </a:rPr>
              <a:t>Muutamaa vahinkoa lukuun ottamatta projekti sujui hyvin alusta loppuun.</a:t>
            </a:r>
          </a:p>
        </p:txBody>
      </p:sp>
    </p:spTree>
    <p:extLst>
      <p:ext uri="{BB962C8B-B14F-4D97-AF65-F5344CB8AC3E}">
        <p14:creationId xmlns:p14="http://schemas.microsoft.com/office/powerpoint/2010/main" val="6825601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5A189977-EEC1-48D2-92B8-C113E79A3F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337352"/>
            <a:ext cx="3667039" cy="1535836"/>
          </a:xfrm>
        </p:spPr>
        <p:txBody>
          <a:bodyPr>
            <a:normAutofit/>
          </a:bodyPr>
          <a:lstStyle/>
          <a:p>
            <a:r>
              <a:rPr lang="fi-FI" sz="3600" dirty="0"/>
              <a:t>Tavoite</a:t>
            </a:r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E6D16E65-3CE8-4558-BCA1-278A4BFA7B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1997476"/>
            <a:ext cx="3667036" cy="4220445"/>
          </a:xfrm>
        </p:spPr>
        <p:txBody>
          <a:bodyPr vert="horz" lIns="0" tIns="45720" rIns="0" bIns="45720" rtlCol="0">
            <a:normAutofit/>
          </a:bodyPr>
          <a:lstStyle/>
          <a:p>
            <a:r>
              <a:rPr lang="fi-FI" sz="1800" dirty="0"/>
              <a:t>Tavoitteena oli tehdä </a:t>
            </a:r>
            <a:r>
              <a:rPr lang="fi-FI" sz="1800" dirty="0" err="1"/>
              <a:t>Atem</a:t>
            </a:r>
            <a:r>
              <a:rPr lang="fi-FI" sz="1800" dirty="0"/>
              <a:t> –videomiksereiden ohjauspaneeli videokameran jalustaan.</a:t>
            </a:r>
          </a:p>
          <a:p>
            <a:r>
              <a:rPr lang="fi-FI" sz="1800" dirty="0"/>
              <a:t>Inspiraation lähde tuli kun nähtiin </a:t>
            </a:r>
            <a:r>
              <a:rPr lang="fi-FI" sz="1800" dirty="0" err="1"/>
              <a:t>Avecom</a:t>
            </a:r>
            <a:r>
              <a:rPr lang="fi-FI" sz="1800" dirty="0"/>
              <a:t> </a:t>
            </a:r>
            <a:r>
              <a:rPr lang="fi-FI" sz="1800" dirty="0" err="1"/>
              <a:t>Atem</a:t>
            </a:r>
            <a:r>
              <a:rPr lang="fi-FI" sz="1800" dirty="0"/>
              <a:t> </a:t>
            </a:r>
            <a:r>
              <a:rPr lang="fi-FI" sz="1800" dirty="0" err="1"/>
              <a:t>Mixer</a:t>
            </a:r>
            <a:r>
              <a:rPr lang="fi-FI" sz="1800" dirty="0"/>
              <a:t> </a:t>
            </a:r>
            <a:r>
              <a:rPr lang="fi-FI" sz="1800" dirty="0" err="1"/>
              <a:t>Controllin</a:t>
            </a:r>
            <a:r>
              <a:rPr lang="fi-FI" sz="1800" dirty="0"/>
              <a:t> hinta, joka on mielestämme järkyttävän korkea, verrattuna siihen millä hinnalla sen voi toteuttaa.</a:t>
            </a:r>
          </a:p>
          <a:p>
            <a:r>
              <a:rPr lang="fi-FI" sz="1800" dirty="0"/>
              <a:t>Tavoiteaikataulu oli saada laite ennen joulua valmiiksi.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2B38F72-8FC4-4001-8C67-FA6B86DEC7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6008" y="2"/>
            <a:ext cx="7555992" cy="685799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5B25B46-E94F-4F7F-BD63-98D730B4E9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369" r="365"/>
          <a:stretch/>
        </p:blipFill>
        <p:spPr>
          <a:xfrm>
            <a:off x="5276088" y="640082"/>
            <a:ext cx="6276250" cy="5577838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4321075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37F44C37-C28D-4A3D-B4EA-F8F7847DB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i-FI"/>
              <a:t>Budjetti</a:t>
            </a:r>
          </a:p>
        </p:txBody>
      </p:sp>
      <p:graphicFrame>
        <p:nvGraphicFramePr>
          <p:cNvPr id="5" name="Sisällön paikkamerkki 2">
            <a:extLst>
              <a:ext uri="{FF2B5EF4-FFF2-40B4-BE49-F238E27FC236}">
                <a16:creationId xmlns:a16="http://schemas.microsoft.com/office/drawing/2014/main" id="{C8734387-28A2-4C55-AF74-57411CA106E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70279045"/>
              </p:ext>
            </p:extLst>
          </p:nvPr>
        </p:nvGraphicFramePr>
        <p:xfrm>
          <a:off x="1096963" y="2098515"/>
          <a:ext cx="10058400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372614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juotos">
            <a:hlinkClick r:id="" action="ppaction://media"/>
            <a:extLst>
              <a:ext uri="{FF2B5EF4-FFF2-40B4-BE49-F238E27FC236}">
                <a16:creationId xmlns:a16="http://schemas.microsoft.com/office/drawing/2014/main" id="{6107FDD1-6959-4640-A30C-883AE467DE85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057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852791" y="0"/>
            <a:ext cx="12192000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C1F114-9BB7-4699-808F-D11CFC4911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029" y="1057387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i-FI" sz="4800" dirty="0"/>
              <a:t>Projektin</a:t>
            </a:r>
            <a:r>
              <a:rPr lang="en-US" sz="4800" dirty="0"/>
              <a:t> </a:t>
            </a:r>
            <a:r>
              <a:rPr lang="fi-FI" sz="4800" dirty="0"/>
              <a:t>eteneminen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95293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74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6455A-712B-42E2-AD82-BA988D8AE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fi-FI" dirty="0"/>
              <a:t>Projektin alku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9C6C828-3D9C-4495-B3F8-0508EC69E4A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49686950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76685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8F7AFB9A-7364-478C-B48B-8523CDD9AE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2" name="Freeform: Shape 41">
            <a:extLst>
              <a:ext uri="{FF2B5EF4-FFF2-40B4-BE49-F238E27FC236}">
                <a16:creationId xmlns:a16="http://schemas.microsoft.com/office/drawing/2014/main" id="{36678033-86B6-40E6-BE90-78D8ED4E3A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6096002" cy="6858000"/>
          </a:xfrm>
          <a:custGeom>
            <a:avLst/>
            <a:gdLst>
              <a:gd name="connsiteX0" fmla="*/ 0 w 6096002"/>
              <a:gd name="connsiteY0" fmla="*/ 0 h 6858000"/>
              <a:gd name="connsiteX1" fmla="*/ 4885967 w 6096002"/>
              <a:gd name="connsiteY1" fmla="*/ 0 h 6858000"/>
              <a:gd name="connsiteX2" fmla="*/ 4946007 w 6096002"/>
              <a:gd name="connsiteY2" fmla="*/ 69271 h 6858000"/>
              <a:gd name="connsiteX3" fmla="*/ 6096002 w 6096002"/>
              <a:gd name="connsiteY3" fmla="*/ 3429000 h 6858000"/>
              <a:gd name="connsiteX4" fmla="*/ 4946007 w 6096002"/>
              <a:gd name="connsiteY4" fmla="*/ 6788730 h 6858000"/>
              <a:gd name="connsiteX5" fmla="*/ 4885967 w 6096002"/>
              <a:gd name="connsiteY5" fmla="*/ 6858000 h 6858000"/>
              <a:gd name="connsiteX6" fmla="*/ 0 w 609600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2" h="6858000">
                <a:moveTo>
                  <a:pt x="0" y="0"/>
                </a:moveTo>
                <a:lnTo>
                  <a:pt x="4885967" y="0"/>
                </a:lnTo>
                <a:lnTo>
                  <a:pt x="4946007" y="69271"/>
                </a:lnTo>
                <a:cubicBezTo>
                  <a:pt x="5656533" y="929100"/>
                  <a:pt x="6096002" y="2116944"/>
                  <a:pt x="6096002" y="3429000"/>
                </a:cubicBezTo>
                <a:cubicBezTo>
                  <a:pt x="6096002" y="4741056"/>
                  <a:pt x="5656533" y="5928900"/>
                  <a:pt x="4946007" y="6788730"/>
                </a:cubicBezTo>
                <a:lnTo>
                  <a:pt x="4885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44" name="Freeform: Shape 43">
            <a:extLst>
              <a:ext uri="{FF2B5EF4-FFF2-40B4-BE49-F238E27FC236}">
                <a16:creationId xmlns:a16="http://schemas.microsoft.com/office/drawing/2014/main" id="{D2542E1A-076E-4A34-BB67-2BF961754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85370" cy="6858000"/>
          </a:xfrm>
          <a:custGeom>
            <a:avLst/>
            <a:gdLst>
              <a:gd name="connsiteX0" fmla="*/ 0 w 6085370"/>
              <a:gd name="connsiteY0" fmla="*/ 0 h 6858000"/>
              <a:gd name="connsiteX1" fmla="*/ 4875335 w 6085370"/>
              <a:gd name="connsiteY1" fmla="*/ 0 h 6858000"/>
              <a:gd name="connsiteX2" fmla="*/ 4935375 w 6085370"/>
              <a:gd name="connsiteY2" fmla="*/ 69271 h 6858000"/>
              <a:gd name="connsiteX3" fmla="*/ 6085370 w 6085370"/>
              <a:gd name="connsiteY3" fmla="*/ 3429000 h 6858000"/>
              <a:gd name="connsiteX4" fmla="*/ 4935375 w 6085370"/>
              <a:gd name="connsiteY4" fmla="*/ 6788730 h 6858000"/>
              <a:gd name="connsiteX5" fmla="*/ 4875335 w 6085370"/>
              <a:gd name="connsiteY5" fmla="*/ 6858000 h 6858000"/>
              <a:gd name="connsiteX6" fmla="*/ 0 w 608537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5370" h="6858000">
                <a:moveTo>
                  <a:pt x="0" y="0"/>
                </a:moveTo>
                <a:lnTo>
                  <a:pt x="4875335" y="0"/>
                </a:lnTo>
                <a:lnTo>
                  <a:pt x="4935375" y="69271"/>
                </a:lnTo>
                <a:cubicBezTo>
                  <a:pt x="5645901" y="929100"/>
                  <a:pt x="6085370" y="2116944"/>
                  <a:pt x="6085370" y="3429000"/>
                </a:cubicBezTo>
                <a:cubicBezTo>
                  <a:pt x="6085370" y="4741056"/>
                  <a:pt x="5645901" y="5928900"/>
                  <a:pt x="4935375" y="6788730"/>
                </a:cubicBezTo>
                <a:lnTo>
                  <a:pt x="4875335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9DFDFE-1537-4EFB-A6F8-C40B3E20EE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913" y="859536"/>
            <a:ext cx="4832802" cy="124358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400"/>
              <a:t>Ensimmäinen protoboard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75C56826-D4E5-42ED-8529-079651CB30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52144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82095FCE-EF05-4443-B97A-85DEE3A5CA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8912" y="2185062"/>
            <a:ext cx="49834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A3B3CE-C27C-4613-82EE-5D9D896BEC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38912" y="2512611"/>
            <a:ext cx="4832803" cy="3664351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fi-FI" sz="2000" dirty="0"/>
              <a:t>Tehtiin ensimmäinen protolevy napeille, koska </a:t>
            </a:r>
            <a:r>
              <a:rPr lang="fi-FI" sz="2000" dirty="0" err="1"/>
              <a:t>shiftregisterin</a:t>
            </a:r>
            <a:r>
              <a:rPr lang="fi-FI" sz="2000" dirty="0"/>
              <a:t> lisäämisen jälkeen koekytkentälevyillä alkoi olemaan aika ahdasta.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fi-FI" sz="2000" dirty="0"/>
              <a:t>Samalla huomattiin, että Arduinon analogilähtöjä voi käyttää digitaalisina laittamalla koodiin esim. A0 tilalle 14, A1 tilalle 15, A2 tilalle 16 jne.</a:t>
            </a:r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23B7476F-CB3E-45C9-97A1-C10251288B8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8389" t="-4963" b="2780"/>
          <a:stretch/>
        </p:blipFill>
        <p:spPr>
          <a:xfrm>
            <a:off x="7123714" y="0"/>
            <a:ext cx="3831933" cy="3107332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8A1C5E7-875B-4D47-9D1A-5594BC5EF7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37" t="10636" r="7629"/>
          <a:stretch/>
        </p:blipFill>
        <p:spPr>
          <a:xfrm>
            <a:off x="6684911" y="3225882"/>
            <a:ext cx="4270736" cy="3523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3918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ECAB1E8-8195-4748-BE71-FF806D8689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57F6BDD4-E066-4008-8011-6CC31AEB4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5" y="633619"/>
            <a:ext cx="4279383" cy="5495925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74C239-17D0-43D1-BDB2-07EB59049C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7" y="978619"/>
            <a:ext cx="3410712" cy="1106424"/>
          </a:xfrm>
        </p:spPr>
        <p:txBody>
          <a:bodyPr>
            <a:normAutofit/>
          </a:bodyPr>
          <a:lstStyle/>
          <a:p>
            <a:r>
              <a:rPr lang="fi-FI" sz="2800" dirty="0"/>
              <a:t>Toinen </a:t>
            </a:r>
            <a:r>
              <a:rPr lang="fi-FI" sz="2800" dirty="0" err="1"/>
              <a:t>protoboard</a:t>
            </a:r>
            <a:endParaRPr lang="fi-FI" sz="28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711A8FB-68FC-45FC-B01E-38F809E2D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7" y="117043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A865FE3-5FC9-4049-87CF-30019C46C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9" y="2121408"/>
            <a:ext cx="3328416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 descr="A picture containing diagram&#10;&#10;Description automatically generated">
            <a:extLst>
              <a:ext uri="{FF2B5EF4-FFF2-40B4-BE49-F238E27FC236}">
                <a16:creationId xmlns:a16="http://schemas.microsoft.com/office/drawing/2014/main" id="{B07AD5A5-BC5C-4CFD-BF98-1D489D57EFD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590" t="14" r="-7968"/>
          <a:stretch/>
        </p:blipFill>
        <p:spPr>
          <a:xfrm>
            <a:off x="5124450" y="634382"/>
            <a:ext cx="6657213" cy="5495162"/>
          </a:xfrm>
          <a:prstGeom prst="rect">
            <a:avLst/>
          </a:prstGeom>
        </p:spPr>
      </p:pic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B110916-9FD4-45EB-BA0C-850273A84D7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75433875"/>
              </p:ext>
            </p:extLst>
          </p:nvPr>
        </p:nvGraphicFramePr>
        <p:xfrm>
          <a:off x="841247" y="2359152"/>
          <a:ext cx="3410712" cy="34250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7846281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BA54B8-A870-4BDA-B8E2-73D6B5B9F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Osien valinta ja tilaaminen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DA3F21-AFED-4DA1-B710-690F49CA70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i-FI" dirty="0"/>
              <a:t>Osia piti tilata monesta eri kaupasta, koska missään yhdessä kaupassa ei ollut kaikkia tarvittavia osia projektiin.</a:t>
            </a:r>
          </a:p>
          <a:p>
            <a:r>
              <a:rPr lang="fi-FI" dirty="0"/>
              <a:t>Kytkimiksi valittiin mekaaniset </a:t>
            </a:r>
            <a:r>
              <a:rPr lang="fi-FI" dirty="0" err="1"/>
              <a:t>Cherry</a:t>
            </a:r>
            <a:r>
              <a:rPr lang="fi-FI" dirty="0"/>
              <a:t> MX Brown –kytkimet niiden hyvän tuntuman ja kestävyyden takia. Niitä käytetään myös monissa mekaanisissa näppäimistöissä.</a:t>
            </a:r>
          </a:p>
          <a:p>
            <a:r>
              <a:rPr lang="fi-FI" dirty="0"/>
              <a:t>Ledeiksi valittiin 4kpl RED GREEN ledejä kameroiden </a:t>
            </a:r>
            <a:r>
              <a:rPr lang="fi-FI" dirty="0" err="1"/>
              <a:t>tallyvaloiksi</a:t>
            </a:r>
            <a:r>
              <a:rPr lang="fi-FI" dirty="0"/>
              <a:t> ja 4kpl keltaisia ledejä muihin nappeihin.</a:t>
            </a:r>
          </a:p>
          <a:p>
            <a:r>
              <a:rPr lang="fi-FI" dirty="0"/>
              <a:t>Arduinoksi otettiin Arduino Nano ja siihen Ethernet </a:t>
            </a:r>
            <a:r>
              <a:rPr lang="fi-FI" dirty="0" err="1"/>
              <a:t>shield</a:t>
            </a:r>
            <a:r>
              <a:rPr lang="fi-FI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081747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F4F2FC05-7D27-410F-BDA9-ADF4831368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9080D120-BD54-46E1-BA37-82F5E8089E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3" y="633619"/>
            <a:ext cx="5457817" cy="5495925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0AFCB9-2692-4F25-BB63-38E75F7539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978408"/>
            <a:ext cx="4607052" cy="110642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9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Kolmas protoboard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1D83946-74FA-498A-AC80-9926F041B5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5" y="1181536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060D983-8B52-443A-8183-2A1DE0561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6" y="2185416"/>
            <a:ext cx="4446484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B1FFB3-131D-426B-90D3-107749ABE3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1246" y="2368296"/>
            <a:ext cx="4607052" cy="3502152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fi-FI" sz="2000" dirty="0"/>
              <a:t>Kolmannella </a:t>
            </a:r>
            <a:r>
              <a:rPr lang="fi-FI" sz="2000" dirty="0" err="1"/>
              <a:t>protoboardilla</a:t>
            </a:r>
            <a:r>
              <a:rPr lang="fi-FI" sz="2000" dirty="0"/>
              <a:t> testattiin millä etäisyydellä kytkimien pitää olla toisistaan ja samalla testattiin ledien laittamista kytkinten läpi.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fi-FI" sz="2000" dirty="0"/>
              <a:t>Huomattiin että kytkimissä on vain kaksi reikää ledeille ja RED GREEN ledeissä on 3 jalkaa, joten porattiin neljään kytkimeen reikä kolmannelle jalalle.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A39CE29-FCAE-456D-AAF8-D0CA663B2BA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47" r="3" b="2577"/>
          <a:stretch/>
        </p:blipFill>
        <p:spPr>
          <a:xfrm>
            <a:off x="6324600" y="10"/>
            <a:ext cx="5457808" cy="3337551"/>
          </a:xfrm>
          <a:prstGeom prst="rect">
            <a:avLst/>
          </a:prstGeom>
        </p:spPr>
      </p:pic>
      <p:pic>
        <p:nvPicPr>
          <p:cNvPr id="6" name="Picture Placeholder 5" descr="A circuit board&#10;&#10;Description automatically generated">
            <a:extLst>
              <a:ext uri="{FF2B5EF4-FFF2-40B4-BE49-F238E27FC236}">
                <a16:creationId xmlns:a16="http://schemas.microsoft.com/office/drawing/2014/main" id="{20759382-5386-4F5F-8015-12343D9B30CA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42" r="3" b="4124"/>
          <a:stretch/>
        </p:blipFill>
        <p:spPr>
          <a:xfrm>
            <a:off x="6324590" y="3520439"/>
            <a:ext cx="5457817" cy="3337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9770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489</Words>
  <Application>Microsoft Office PowerPoint</Application>
  <PresentationFormat>Widescreen</PresentationFormat>
  <Paragraphs>56</Paragraphs>
  <Slides>19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Arial Nova Light</vt:lpstr>
      <vt:lpstr>Bembo</vt:lpstr>
      <vt:lpstr>Calibri</vt:lpstr>
      <vt:lpstr>Calibri Light</vt:lpstr>
      <vt:lpstr>Office Theme</vt:lpstr>
      <vt:lpstr>Sulautetun järjestelmän projektityö</vt:lpstr>
      <vt:lpstr>Tavoite</vt:lpstr>
      <vt:lpstr>Budjetti</vt:lpstr>
      <vt:lpstr>Projektin eteneminen</vt:lpstr>
      <vt:lpstr>Projektin alku</vt:lpstr>
      <vt:lpstr>Ensimmäinen protoboard</vt:lpstr>
      <vt:lpstr>Toinen protoboard</vt:lpstr>
      <vt:lpstr>Osien valinta ja tilaaminen</vt:lpstr>
      <vt:lpstr>Kolmas protoboard</vt:lpstr>
      <vt:lpstr>Uusi Ethernet shield</vt:lpstr>
      <vt:lpstr>Protoboard 4</vt:lpstr>
      <vt:lpstr>Protoboard 5</vt:lpstr>
      <vt:lpstr>Lopullinen piirilevy</vt:lpstr>
      <vt:lpstr>Kotelointi</vt:lpstr>
      <vt:lpstr>Melkein lopullinen laite</vt:lpstr>
      <vt:lpstr>Kiinnikkeet</vt:lpstr>
      <vt:lpstr>Lopullinen laite</vt:lpstr>
      <vt:lpstr>Ohjekirja</vt:lpstr>
      <vt:lpstr>Lopputulos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Sulautetun järjestelmän projektityö</dc:title>
  <dc:creator>Aleksi Veija</dc:creator>
  <cp:lastModifiedBy>Aleksi Veija</cp:lastModifiedBy>
  <cp:revision>2</cp:revision>
  <dcterms:created xsi:type="dcterms:W3CDTF">2020-12-10T00:44:08Z</dcterms:created>
  <dcterms:modified xsi:type="dcterms:W3CDTF">2020-12-10T00:55:21Z</dcterms:modified>
</cp:coreProperties>
</file>